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60" r:id="rId3"/>
    <p:sldId id="317" r:id="rId4"/>
    <p:sldId id="262" r:id="rId5"/>
    <p:sldId id="263" r:id="rId6"/>
    <p:sldId id="264" r:id="rId7"/>
    <p:sldId id="265" r:id="rId8"/>
    <p:sldId id="266" r:id="rId9"/>
    <p:sldId id="318" r:id="rId10"/>
    <p:sldId id="319" r:id="rId11"/>
    <p:sldId id="320" r:id="rId12"/>
    <p:sldId id="321" r:id="rId13"/>
    <p:sldId id="322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7" r:id="rId27"/>
    <p:sldId id="340" r:id="rId28"/>
    <p:sldId id="338" r:id="rId29"/>
    <p:sldId id="339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49"/>
    </p:embeddedFont>
    <p:embeddedFont>
      <p:font typeface="Acme" panose="02000706050000020004" pitchFamily="2" charset="0"/>
      <p:regular r:id="rId50"/>
    </p:embeddedFont>
    <p:embeddedFont>
      <p:font typeface="Cambria Math" panose="02040503050406030204" pitchFamily="18" charset="0"/>
      <p:regular r:id="rId51"/>
    </p:embeddedFont>
    <p:embeddedFont>
      <p:font typeface="Century" panose="02040604050505020304" pitchFamily="18" charset="0"/>
      <p:regular r:id="rId52"/>
    </p:embeddedFont>
    <p:embeddedFont>
      <p:font typeface="Comic Sans MS" panose="030F0902030302020204" pitchFamily="66" charset="0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PT Sans Narrow" panose="020B0506020203020204" pitchFamily="34" charset="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3"/>
    <p:restoredTop sz="68266" autoAdjust="0"/>
  </p:normalViewPr>
  <p:slideViewPr>
    <p:cSldViewPr snapToGrid="0">
      <p:cViewPr>
        <p:scale>
          <a:sx n="124" d="100"/>
          <a:sy n="124" d="100"/>
        </p:scale>
        <p:origin x="656" y="1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hong Duan" userId="0e40ecc899efa77d" providerId="LiveId" clId="{2319B59A-1495-4630-AA58-12BFC1D33898}"/>
    <pc:docChg chg="undo custSel addSld delSld modSld sldOrd">
      <pc:chgData name="Shihong Duan" userId="0e40ecc899efa77d" providerId="LiveId" clId="{2319B59A-1495-4630-AA58-12BFC1D33898}" dt="2023-11-28T06:03:54.625" v="2125" actId="1076"/>
      <pc:docMkLst>
        <pc:docMk/>
      </pc:docMkLst>
      <pc:sldChg chg="addSp delSp modSp mod delAnim">
        <pc:chgData name="Shihong Duan" userId="0e40ecc899efa77d" providerId="LiveId" clId="{2319B59A-1495-4630-AA58-12BFC1D33898}" dt="2023-11-28T03:46:21.795" v="1409" actId="5793"/>
        <pc:sldMkLst>
          <pc:docMk/>
          <pc:sldMk cId="0" sldId="256"/>
        </pc:sldMkLst>
        <pc:spChg chg="add mod">
          <ac:chgData name="Shihong Duan" userId="0e40ecc899efa77d" providerId="LiveId" clId="{2319B59A-1495-4630-AA58-12BFC1D33898}" dt="2023-11-28T03:44:36.413" v="1403" actId="12"/>
          <ac:spMkLst>
            <pc:docMk/>
            <pc:sldMk cId="0" sldId="256"/>
            <ac:spMk id="2" creationId="{F153D589-136E-044C-5AA6-0D90C43B6B42}"/>
          </ac:spMkLst>
        </pc:spChg>
        <pc:spChg chg="add del mod">
          <ac:chgData name="Shihong Duan" userId="0e40ecc899efa77d" providerId="LiveId" clId="{2319B59A-1495-4630-AA58-12BFC1D33898}" dt="2023-11-28T02:07:46.578" v="315" actId="478"/>
          <ac:spMkLst>
            <pc:docMk/>
            <pc:sldMk cId="0" sldId="256"/>
            <ac:spMk id="7" creationId="{FA4D1389-EF49-50A5-1225-A0117235F395}"/>
          </ac:spMkLst>
        </pc:spChg>
        <pc:spChg chg="add mod">
          <ac:chgData name="Shihong Duan" userId="0e40ecc899efa77d" providerId="LiveId" clId="{2319B59A-1495-4630-AA58-12BFC1D33898}" dt="2023-11-28T03:46:21.795" v="1409" actId="5793"/>
          <ac:spMkLst>
            <pc:docMk/>
            <pc:sldMk cId="0" sldId="256"/>
            <ac:spMk id="8" creationId="{65D1907D-5542-94EC-F4E5-6633DD19A62C}"/>
          </ac:spMkLst>
        </pc:spChg>
        <pc:spChg chg="mod">
          <ac:chgData name="Shihong Duan" userId="0e40ecc899efa77d" providerId="LiveId" clId="{2319B59A-1495-4630-AA58-12BFC1D33898}" dt="2023-11-28T03:44:50.294" v="1404" actId="20577"/>
          <ac:spMkLst>
            <pc:docMk/>
            <pc:sldMk cId="0" sldId="256"/>
            <ac:spMk id="66" creationId="{00000000-0000-0000-0000-000000000000}"/>
          </ac:spMkLst>
        </pc:spChg>
        <pc:spChg chg="del mod">
          <ac:chgData name="Shihong Duan" userId="0e40ecc899efa77d" providerId="LiveId" clId="{2319B59A-1495-4630-AA58-12BFC1D33898}" dt="2023-11-28T02:07:37.641" v="313" actId="21"/>
          <ac:spMkLst>
            <pc:docMk/>
            <pc:sldMk cId="0" sldId="256"/>
            <ac:spMk id="67" creationId="{00000000-0000-0000-0000-000000000000}"/>
          </ac:spMkLst>
        </pc:spChg>
        <pc:spChg chg="mod">
          <ac:chgData name="Shihong Duan" userId="0e40ecc899efa77d" providerId="LiveId" clId="{2319B59A-1495-4630-AA58-12BFC1D33898}" dt="2023-11-28T02:06:46.563" v="310" actId="14100"/>
          <ac:spMkLst>
            <pc:docMk/>
            <pc:sldMk cId="0" sldId="256"/>
            <ac:spMk id="69" creationId="{00000000-0000-0000-0000-000000000000}"/>
          </ac:spMkLst>
        </pc:spChg>
        <pc:spChg chg="del">
          <ac:chgData name="Shihong Duan" userId="0e40ecc899efa77d" providerId="LiveId" clId="{2319B59A-1495-4630-AA58-12BFC1D33898}" dt="2023-11-28T01:22:34.839" v="18" actId="478"/>
          <ac:spMkLst>
            <pc:docMk/>
            <pc:sldMk cId="0" sldId="256"/>
            <ac:spMk id="70" creationId="{00000000-0000-0000-0000-000000000000}"/>
          </ac:spMkLst>
        </pc:spChg>
        <pc:spChg chg="del">
          <ac:chgData name="Shihong Duan" userId="0e40ecc899efa77d" providerId="LiveId" clId="{2319B59A-1495-4630-AA58-12BFC1D33898}" dt="2023-11-28T01:23:02.654" v="28" actId="478"/>
          <ac:spMkLst>
            <pc:docMk/>
            <pc:sldMk cId="0" sldId="256"/>
            <ac:spMk id="71" creationId="{00000000-0000-0000-0000-000000000000}"/>
          </ac:spMkLst>
        </pc:spChg>
        <pc:spChg chg="del">
          <ac:chgData name="Shihong Duan" userId="0e40ecc899efa77d" providerId="LiveId" clId="{2319B59A-1495-4630-AA58-12BFC1D33898}" dt="2023-11-28T01:22:39.629" v="20" actId="478"/>
          <ac:spMkLst>
            <pc:docMk/>
            <pc:sldMk cId="0" sldId="256"/>
            <ac:spMk id="72" creationId="{00000000-0000-0000-0000-000000000000}"/>
          </ac:spMkLst>
        </pc:spChg>
        <pc:spChg chg="del mod">
          <ac:chgData name="Shihong Duan" userId="0e40ecc899efa77d" providerId="LiveId" clId="{2319B59A-1495-4630-AA58-12BFC1D33898}" dt="2023-11-28T01:22:53.235" v="24" actId="478"/>
          <ac:spMkLst>
            <pc:docMk/>
            <pc:sldMk cId="0" sldId="256"/>
            <ac:spMk id="73" creationId="{00000000-0000-0000-0000-000000000000}"/>
          </ac:spMkLst>
        </pc:spChg>
        <pc:spChg chg="del">
          <ac:chgData name="Shihong Duan" userId="0e40ecc899efa77d" providerId="LiveId" clId="{2319B59A-1495-4630-AA58-12BFC1D33898}" dt="2023-11-28T01:22:51.865" v="23" actId="478"/>
          <ac:spMkLst>
            <pc:docMk/>
            <pc:sldMk cId="0" sldId="256"/>
            <ac:spMk id="76" creationId="{00000000-0000-0000-0000-000000000000}"/>
          </ac:spMkLst>
        </pc:spChg>
        <pc:spChg chg="del">
          <ac:chgData name="Shihong Duan" userId="0e40ecc899efa77d" providerId="LiveId" clId="{2319B59A-1495-4630-AA58-12BFC1D33898}" dt="2023-11-28T01:22:50.287" v="22" actId="478"/>
          <ac:spMkLst>
            <pc:docMk/>
            <pc:sldMk cId="0" sldId="256"/>
            <ac:spMk id="77" creationId="{00000000-0000-0000-0000-000000000000}"/>
          </ac:spMkLst>
        </pc:spChg>
        <pc:graphicFrameChg chg="add del mod">
          <ac:chgData name="Shihong Duan" userId="0e40ecc899efa77d" providerId="LiveId" clId="{2319B59A-1495-4630-AA58-12BFC1D33898}" dt="2023-11-27T17:22:19.658" v="2"/>
          <ac:graphicFrameMkLst>
            <pc:docMk/>
            <pc:sldMk cId="0" sldId="256"/>
            <ac:graphicFrameMk id="2" creationId="{0D7515DE-ACC4-B163-4DB6-A75AC1BD56F3}"/>
          </ac:graphicFrameMkLst>
        </pc:graphicFrameChg>
        <pc:graphicFrameChg chg="add del mod">
          <ac:chgData name="Shihong Duan" userId="0e40ecc899efa77d" providerId="LiveId" clId="{2319B59A-1495-4630-AA58-12BFC1D33898}" dt="2023-11-27T17:22:32.466" v="5" actId="478"/>
          <ac:graphicFrameMkLst>
            <pc:docMk/>
            <pc:sldMk cId="0" sldId="256"/>
            <ac:graphicFrameMk id="3" creationId="{BCD1B79D-C28C-2DC7-B5C8-A0CB52C0ECB0}"/>
          </ac:graphicFrameMkLst>
        </pc:graphicFrameChg>
        <pc:graphicFrameChg chg="add del mod">
          <ac:chgData name="Shihong Duan" userId="0e40ecc899efa77d" providerId="LiveId" clId="{2319B59A-1495-4630-AA58-12BFC1D33898}" dt="2023-11-27T17:22:40.925" v="8"/>
          <ac:graphicFrameMkLst>
            <pc:docMk/>
            <pc:sldMk cId="0" sldId="256"/>
            <ac:graphicFrameMk id="4" creationId="{80A4B7D8-7C98-E163-CB2C-3B4A74A86B31}"/>
          </ac:graphicFrameMkLst>
        </pc:graphicFrameChg>
        <pc:graphicFrameChg chg="add del mod">
          <ac:chgData name="Shihong Duan" userId="0e40ecc899efa77d" providerId="LiveId" clId="{2319B59A-1495-4630-AA58-12BFC1D33898}" dt="2023-11-27T17:23:20.280" v="10" actId="478"/>
          <ac:graphicFrameMkLst>
            <pc:docMk/>
            <pc:sldMk cId="0" sldId="256"/>
            <ac:graphicFrameMk id="5" creationId="{5A5B9F58-854E-C53A-45BC-3085094F677A}"/>
          </ac:graphicFrameMkLst>
        </pc:graphicFrameChg>
        <pc:picChg chg="add mod">
          <ac:chgData name="Shihong Duan" userId="0e40ecc899efa77d" providerId="LiveId" clId="{2319B59A-1495-4630-AA58-12BFC1D33898}" dt="2023-11-28T02:06:27.578" v="305" actId="1076"/>
          <ac:picMkLst>
            <pc:docMk/>
            <pc:sldMk cId="0" sldId="256"/>
            <ac:picMk id="3" creationId="{A65289AE-E68E-AC1D-B049-B2DEF937AE5C}"/>
          </ac:picMkLst>
        </pc:picChg>
        <pc:picChg chg="add mod">
          <ac:chgData name="Shihong Duan" userId="0e40ecc899efa77d" providerId="LiveId" clId="{2319B59A-1495-4630-AA58-12BFC1D33898}" dt="2023-11-28T02:06:29.454" v="306" actId="1076"/>
          <ac:picMkLst>
            <pc:docMk/>
            <pc:sldMk cId="0" sldId="256"/>
            <ac:picMk id="4" creationId="{3A9376BE-3F17-9E55-F8A8-B145264635F0}"/>
          </ac:picMkLst>
        </pc:picChg>
        <pc:picChg chg="add mod">
          <ac:chgData name="Shihong Duan" userId="0e40ecc899efa77d" providerId="LiveId" clId="{2319B59A-1495-4630-AA58-12BFC1D33898}" dt="2023-11-28T02:06:31.619" v="307" actId="1076"/>
          <ac:picMkLst>
            <pc:docMk/>
            <pc:sldMk cId="0" sldId="256"/>
            <ac:picMk id="5" creationId="{5E1541B7-1DB1-CF80-8BA5-C7DB5782E444}"/>
          </ac:picMkLst>
        </pc:picChg>
        <pc:picChg chg="del">
          <ac:chgData name="Shihong Duan" userId="0e40ecc899efa77d" providerId="LiveId" clId="{2319B59A-1495-4630-AA58-12BFC1D33898}" dt="2023-11-28T01:22:37.978" v="19" actId="478"/>
          <ac:picMkLst>
            <pc:docMk/>
            <pc:sldMk cId="0" sldId="256"/>
            <ac:picMk id="68" creationId="{00000000-0000-0000-0000-000000000000}"/>
          </ac:picMkLst>
        </pc:picChg>
        <pc:picChg chg="del">
          <ac:chgData name="Shihong Duan" userId="0e40ecc899efa77d" providerId="LiveId" clId="{2319B59A-1495-4630-AA58-12BFC1D33898}" dt="2023-11-28T01:22:54.361" v="25" actId="478"/>
          <ac:picMkLst>
            <pc:docMk/>
            <pc:sldMk cId="0" sldId="256"/>
            <ac:picMk id="74" creationId="{00000000-0000-0000-0000-000000000000}"/>
          </ac:picMkLst>
        </pc:picChg>
        <pc:picChg chg="del">
          <ac:chgData name="Shihong Duan" userId="0e40ecc899efa77d" providerId="LiveId" clId="{2319B59A-1495-4630-AA58-12BFC1D33898}" dt="2023-11-28T01:22:55.298" v="26" actId="478"/>
          <ac:picMkLst>
            <pc:docMk/>
            <pc:sldMk cId="0" sldId="256"/>
            <ac:picMk id="75" creationId="{00000000-0000-0000-0000-000000000000}"/>
          </ac:picMkLst>
        </pc:picChg>
      </pc:sldChg>
      <pc:sldChg chg="addSp delSp modSp mod">
        <pc:chgData name="Shihong Duan" userId="0e40ecc899efa77d" providerId="LiveId" clId="{2319B59A-1495-4630-AA58-12BFC1D33898}" dt="2023-11-28T03:47:11.544" v="1414" actId="14100"/>
        <pc:sldMkLst>
          <pc:docMk/>
          <pc:sldMk cId="1740850538" sldId="260"/>
        </pc:sldMkLst>
        <pc:spChg chg="add mod">
          <ac:chgData name="Shihong Duan" userId="0e40ecc899efa77d" providerId="LiveId" clId="{2319B59A-1495-4630-AA58-12BFC1D33898}" dt="2023-11-28T02:24:35.948" v="682" actId="12"/>
          <ac:spMkLst>
            <pc:docMk/>
            <pc:sldMk cId="1740850538" sldId="260"/>
            <ac:spMk id="10" creationId="{8742042E-508A-7F34-FBB9-42BCDA9CF514}"/>
          </ac:spMkLst>
        </pc:spChg>
        <pc:spChg chg="mod">
          <ac:chgData name="Shihong Duan" userId="0e40ecc899efa77d" providerId="LiveId" clId="{2319B59A-1495-4630-AA58-12BFC1D33898}" dt="2023-11-28T03:47:00.145" v="1413" actId="115"/>
          <ac:spMkLst>
            <pc:docMk/>
            <pc:sldMk cId="1740850538" sldId="260"/>
            <ac:spMk id="83" creationId="{00000000-0000-0000-0000-000000000000}"/>
          </ac:spMkLst>
        </pc:spChg>
        <pc:picChg chg="del">
          <ac:chgData name="Shihong Duan" userId="0e40ecc899efa77d" providerId="LiveId" clId="{2319B59A-1495-4630-AA58-12BFC1D33898}" dt="2023-11-28T02:10:07.484" v="317" actId="478"/>
          <ac:picMkLst>
            <pc:docMk/>
            <pc:sldMk cId="1740850538" sldId="260"/>
            <ac:picMk id="2" creationId="{72912D26-16F0-C49F-DCF9-BE5CAF8DF68F}"/>
          </ac:picMkLst>
        </pc:picChg>
        <pc:picChg chg="add mod">
          <ac:chgData name="Shihong Duan" userId="0e40ecc899efa77d" providerId="LiveId" clId="{2319B59A-1495-4630-AA58-12BFC1D33898}" dt="2023-11-28T02:48:41.665" v="889" actId="1076"/>
          <ac:picMkLst>
            <pc:docMk/>
            <pc:sldMk cId="1740850538" sldId="260"/>
            <ac:picMk id="3" creationId="{975725DF-7278-A699-3CF0-9A25688264BE}"/>
          </ac:picMkLst>
        </pc:picChg>
        <pc:picChg chg="del">
          <ac:chgData name="Shihong Duan" userId="0e40ecc899efa77d" providerId="LiveId" clId="{2319B59A-1495-4630-AA58-12BFC1D33898}" dt="2023-11-28T02:10:04.953" v="316" actId="478"/>
          <ac:picMkLst>
            <pc:docMk/>
            <pc:sldMk cId="1740850538" sldId="260"/>
            <ac:picMk id="4" creationId="{D2E8D7F5-E9B0-02FC-8DA0-1E5971A7FCAD}"/>
          </ac:picMkLst>
        </pc:picChg>
        <pc:picChg chg="add mod">
          <ac:chgData name="Shihong Duan" userId="0e40ecc899efa77d" providerId="LiveId" clId="{2319B59A-1495-4630-AA58-12BFC1D33898}" dt="2023-11-28T02:25:25.031" v="695" actId="1076"/>
          <ac:picMkLst>
            <pc:docMk/>
            <pc:sldMk cId="1740850538" sldId="260"/>
            <ac:picMk id="5" creationId="{B92CA49C-9709-E885-919E-B7C2230161BA}"/>
          </ac:picMkLst>
        </pc:picChg>
        <pc:picChg chg="add mod">
          <ac:chgData name="Shihong Duan" userId="0e40ecc899efa77d" providerId="LiveId" clId="{2319B59A-1495-4630-AA58-12BFC1D33898}" dt="2023-11-28T02:25:27.841" v="696" actId="1076"/>
          <ac:picMkLst>
            <pc:docMk/>
            <pc:sldMk cId="1740850538" sldId="260"/>
            <ac:picMk id="6" creationId="{E46D5FD0-E46D-5E46-FE92-BE101CD50581}"/>
          </ac:picMkLst>
        </pc:picChg>
        <pc:picChg chg="add mod">
          <ac:chgData name="Shihong Duan" userId="0e40ecc899efa77d" providerId="LiveId" clId="{2319B59A-1495-4630-AA58-12BFC1D33898}" dt="2023-11-28T02:25:46.341" v="701" actId="1076"/>
          <ac:picMkLst>
            <pc:docMk/>
            <pc:sldMk cId="1740850538" sldId="260"/>
            <ac:picMk id="7" creationId="{C2DBEDFF-2E12-AB66-4F5C-0B80D13DADBE}"/>
          </ac:picMkLst>
        </pc:picChg>
        <pc:picChg chg="add mod">
          <ac:chgData name="Shihong Duan" userId="0e40ecc899efa77d" providerId="LiveId" clId="{2319B59A-1495-4630-AA58-12BFC1D33898}" dt="2023-11-28T03:47:11.544" v="1414" actId="14100"/>
          <ac:picMkLst>
            <pc:docMk/>
            <pc:sldMk cId="1740850538" sldId="260"/>
            <ac:picMk id="8" creationId="{922A9209-F11D-61F2-805E-86FCD5C0F1A6}"/>
          </ac:picMkLst>
        </pc:picChg>
      </pc:sldChg>
      <pc:sldChg chg="del">
        <pc:chgData name="Shihong Duan" userId="0e40ecc899efa77d" providerId="LiveId" clId="{2319B59A-1495-4630-AA58-12BFC1D33898}" dt="2023-11-28T02:49:12.201" v="895" actId="47"/>
        <pc:sldMkLst>
          <pc:docMk/>
          <pc:sldMk cId="501822184" sldId="261"/>
        </pc:sldMkLst>
      </pc:sldChg>
      <pc:sldChg chg="delSp modSp mod">
        <pc:chgData name="Shihong Duan" userId="0e40ecc899efa77d" providerId="LiveId" clId="{2319B59A-1495-4630-AA58-12BFC1D33898}" dt="2023-11-28T03:51:12.451" v="1450" actId="1076"/>
        <pc:sldMkLst>
          <pc:docMk/>
          <pc:sldMk cId="3257712044" sldId="263"/>
        </pc:sldMkLst>
        <pc:spChg chg="del">
          <ac:chgData name="Shihong Duan" userId="0e40ecc899efa77d" providerId="LiveId" clId="{2319B59A-1495-4630-AA58-12BFC1D33898}" dt="2023-11-28T03:51:07.010" v="1448" actId="478"/>
          <ac:spMkLst>
            <pc:docMk/>
            <pc:sldMk cId="3257712044" sldId="263"/>
            <ac:spMk id="83" creationId="{00000000-0000-0000-0000-000000000000}"/>
          </ac:spMkLst>
        </pc:spChg>
        <pc:picChg chg="mod">
          <ac:chgData name="Shihong Duan" userId="0e40ecc899efa77d" providerId="LiveId" clId="{2319B59A-1495-4630-AA58-12BFC1D33898}" dt="2023-11-28T03:51:12.451" v="1450" actId="1076"/>
          <ac:picMkLst>
            <pc:docMk/>
            <pc:sldMk cId="3257712044" sldId="263"/>
            <ac:picMk id="4" creationId="{F5B5EBA2-7F53-1531-1960-E9ED35CDD543}"/>
          </ac:picMkLst>
        </pc:picChg>
      </pc:sldChg>
      <pc:sldChg chg="delSp modSp mod">
        <pc:chgData name="Shihong Duan" userId="0e40ecc899efa77d" providerId="LiveId" clId="{2319B59A-1495-4630-AA58-12BFC1D33898}" dt="2023-11-28T03:51:23.309" v="1452" actId="478"/>
        <pc:sldMkLst>
          <pc:docMk/>
          <pc:sldMk cId="161918018" sldId="264"/>
        </pc:sldMkLst>
        <pc:spChg chg="del">
          <ac:chgData name="Shihong Duan" userId="0e40ecc899efa77d" providerId="LiveId" clId="{2319B59A-1495-4630-AA58-12BFC1D33898}" dt="2023-11-28T03:51:23.309" v="1452" actId="478"/>
          <ac:spMkLst>
            <pc:docMk/>
            <pc:sldMk cId="161918018" sldId="264"/>
            <ac:spMk id="83" creationId="{00000000-0000-0000-0000-000000000000}"/>
          </ac:spMkLst>
        </pc:spChg>
        <pc:picChg chg="mod">
          <ac:chgData name="Shihong Duan" userId="0e40ecc899efa77d" providerId="LiveId" clId="{2319B59A-1495-4630-AA58-12BFC1D33898}" dt="2023-11-28T03:51:21.820" v="1451" actId="14100"/>
          <ac:picMkLst>
            <pc:docMk/>
            <pc:sldMk cId="161918018" sldId="264"/>
            <ac:picMk id="3" creationId="{96BE5A34-F4DE-64E1-C153-8DB0F44006F0}"/>
          </ac:picMkLst>
        </pc:picChg>
      </pc:sldChg>
      <pc:sldChg chg="modSp mod modNotesTx">
        <pc:chgData name="Shihong Duan" userId="0e40ecc899efa77d" providerId="LiveId" clId="{2319B59A-1495-4630-AA58-12BFC1D33898}" dt="2023-11-28T03:54:55.377" v="1458" actId="20577"/>
        <pc:sldMkLst>
          <pc:docMk/>
          <pc:sldMk cId="3148613558" sldId="265"/>
        </pc:sldMkLst>
        <pc:spChg chg="mod">
          <ac:chgData name="Shihong Duan" userId="0e40ecc899efa77d" providerId="LiveId" clId="{2319B59A-1495-4630-AA58-12BFC1D33898}" dt="2023-11-28T02:54:15.559" v="917" actId="1076"/>
          <ac:spMkLst>
            <pc:docMk/>
            <pc:sldMk cId="3148613558" sldId="265"/>
            <ac:spMk id="83" creationId="{00000000-0000-0000-0000-000000000000}"/>
          </ac:spMkLst>
        </pc:spChg>
        <pc:picChg chg="mod">
          <ac:chgData name="Shihong Duan" userId="0e40ecc899efa77d" providerId="LiveId" clId="{2319B59A-1495-4630-AA58-12BFC1D33898}" dt="2023-11-28T02:52:40.121" v="903" actId="1076"/>
          <ac:picMkLst>
            <pc:docMk/>
            <pc:sldMk cId="3148613558" sldId="265"/>
            <ac:picMk id="4" creationId="{0B6671E5-ADD3-F221-E933-7797D8298EEF}"/>
          </ac:picMkLst>
        </pc:picChg>
      </pc:sldChg>
      <pc:sldChg chg="addSp delSp modSp mod modNotesTx">
        <pc:chgData name="Shihong Duan" userId="0e40ecc899efa77d" providerId="LiveId" clId="{2319B59A-1495-4630-AA58-12BFC1D33898}" dt="2023-11-28T04:02:11.825" v="1556" actId="20577"/>
        <pc:sldMkLst>
          <pc:docMk/>
          <pc:sldMk cId="767872145" sldId="266"/>
        </pc:sldMkLst>
        <pc:spChg chg="add del mod">
          <ac:chgData name="Shihong Duan" userId="0e40ecc899efa77d" providerId="LiveId" clId="{2319B59A-1495-4630-AA58-12BFC1D33898}" dt="2023-11-28T02:55:42.464" v="930" actId="478"/>
          <ac:spMkLst>
            <pc:docMk/>
            <pc:sldMk cId="767872145" sldId="266"/>
            <ac:spMk id="3" creationId="{18B81175-1FA5-C92E-F8CC-EAE1BBA39F0F}"/>
          </ac:spMkLst>
        </pc:spChg>
        <pc:spChg chg="add mod">
          <ac:chgData name="Shihong Duan" userId="0e40ecc899efa77d" providerId="LiveId" clId="{2319B59A-1495-4630-AA58-12BFC1D33898}" dt="2023-11-28T03:53:23.415" v="1454" actId="1076"/>
          <ac:spMkLst>
            <pc:docMk/>
            <pc:sldMk cId="767872145" sldId="266"/>
            <ac:spMk id="6" creationId="{6E150C40-F5F7-F494-B649-976C70D5D194}"/>
          </ac:spMkLst>
        </pc:spChg>
        <pc:spChg chg="mod">
          <ac:chgData name="Shihong Duan" userId="0e40ecc899efa77d" providerId="LiveId" clId="{2319B59A-1495-4630-AA58-12BFC1D33898}" dt="2023-11-28T02:55:04.770" v="922" actId="255"/>
          <ac:spMkLst>
            <pc:docMk/>
            <pc:sldMk cId="767872145" sldId="266"/>
            <ac:spMk id="82" creationId="{00000000-0000-0000-0000-000000000000}"/>
          </ac:spMkLst>
        </pc:spChg>
        <pc:spChg chg="del mod">
          <ac:chgData name="Shihong Duan" userId="0e40ecc899efa77d" providerId="LiveId" clId="{2319B59A-1495-4630-AA58-12BFC1D33898}" dt="2023-11-28T02:55:39.820" v="929" actId="478"/>
          <ac:spMkLst>
            <pc:docMk/>
            <pc:sldMk cId="767872145" sldId="266"/>
            <ac:spMk id="83" creationId="{00000000-0000-0000-0000-000000000000}"/>
          </ac:spMkLst>
        </pc:spChg>
        <pc:picChg chg="add mod">
          <ac:chgData name="Shihong Duan" userId="0e40ecc899efa77d" providerId="LiveId" clId="{2319B59A-1495-4630-AA58-12BFC1D33898}" dt="2023-11-28T03:53:26.384" v="1455" actId="14100"/>
          <ac:picMkLst>
            <pc:docMk/>
            <pc:sldMk cId="767872145" sldId="266"/>
            <ac:picMk id="4" creationId="{F537DFEF-7947-1623-4547-4A2E1BEB477D}"/>
          </ac:picMkLst>
        </pc:picChg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577833933" sldId="267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324502754" sldId="268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278552705" sldId="269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205055858" sldId="270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106315071" sldId="272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280769879" sldId="273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28098400" sldId="274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096873936" sldId="275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704510139" sldId="276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589021181" sldId="277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998397045" sldId="278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601810491" sldId="279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895478427" sldId="280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766324835" sldId="281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622963644" sldId="282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867364336" sldId="283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418857960" sldId="284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652854468" sldId="285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913124765" sldId="286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59172039" sldId="287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72225620" sldId="288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284267697" sldId="289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695665600" sldId="290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857840369" sldId="291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30158527" sldId="292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4223841399" sldId="293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549172367" sldId="294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885839814" sldId="295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812698632" sldId="296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4256546416" sldId="297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145149538" sldId="298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694732100" sldId="299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643451801" sldId="300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479620805" sldId="301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854351549" sldId="302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145575656" sldId="303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967426056" sldId="304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492810214" sldId="305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242682015" sldId="306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23032393" sldId="307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060822131" sldId="308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380509370" sldId="309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47216979" sldId="310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592063758" sldId="311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1487619207" sldId="312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842347661" sldId="313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351619637" sldId="314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2585999392" sldId="315"/>
        </pc:sldMkLst>
      </pc:sldChg>
      <pc:sldChg chg="del">
        <pc:chgData name="Shihong Duan" userId="0e40ecc899efa77d" providerId="LiveId" clId="{2319B59A-1495-4630-AA58-12BFC1D33898}" dt="2023-11-28T02:57:33.998" v="945" actId="47"/>
        <pc:sldMkLst>
          <pc:docMk/>
          <pc:sldMk cId="563980060" sldId="316"/>
        </pc:sldMkLst>
      </pc:sldChg>
      <pc:sldChg chg="addSp delSp modSp add mod">
        <pc:chgData name="Shihong Duan" userId="0e40ecc899efa77d" providerId="LiveId" clId="{2319B59A-1495-4630-AA58-12BFC1D33898}" dt="2023-11-28T03:48:31.881" v="1446" actId="14100"/>
        <pc:sldMkLst>
          <pc:docMk/>
          <pc:sldMk cId="3499465983" sldId="317"/>
        </pc:sldMkLst>
        <pc:spChg chg="del">
          <ac:chgData name="Shihong Duan" userId="0e40ecc899efa77d" providerId="LiveId" clId="{2319B59A-1495-4630-AA58-12BFC1D33898}" dt="2023-11-28T02:26:45.174" v="706" actId="478"/>
          <ac:spMkLst>
            <pc:docMk/>
            <pc:sldMk cId="3499465983" sldId="317"/>
            <ac:spMk id="10" creationId="{8742042E-508A-7F34-FBB9-42BCDA9CF514}"/>
          </ac:spMkLst>
        </pc:spChg>
        <pc:spChg chg="mod">
          <ac:chgData name="Shihong Duan" userId="0e40ecc899efa77d" providerId="LiveId" clId="{2319B59A-1495-4630-AA58-12BFC1D33898}" dt="2023-11-28T03:48:11.375" v="1441" actId="115"/>
          <ac:spMkLst>
            <pc:docMk/>
            <pc:sldMk cId="3499465983" sldId="317"/>
            <ac:spMk id="83" creationId="{00000000-0000-0000-0000-000000000000}"/>
          </ac:spMkLst>
        </pc:spChg>
        <pc:picChg chg="add mod">
          <ac:chgData name="Shihong Duan" userId="0e40ecc899efa77d" providerId="LiveId" clId="{2319B59A-1495-4630-AA58-12BFC1D33898}" dt="2023-11-28T03:47:31.204" v="1439" actId="1035"/>
          <ac:picMkLst>
            <pc:docMk/>
            <pc:sldMk cId="3499465983" sldId="317"/>
            <ac:picMk id="2" creationId="{963C0FD2-E9E9-6925-118B-3E86800FB20E}"/>
          </ac:picMkLst>
        </pc:picChg>
        <pc:picChg chg="mod">
          <ac:chgData name="Shihong Duan" userId="0e40ecc899efa77d" providerId="LiveId" clId="{2319B59A-1495-4630-AA58-12BFC1D33898}" dt="2023-11-28T03:47:31.204" v="1439" actId="1035"/>
          <ac:picMkLst>
            <pc:docMk/>
            <pc:sldMk cId="3499465983" sldId="317"/>
            <ac:picMk id="3" creationId="{975725DF-7278-A699-3CF0-9A25688264BE}"/>
          </ac:picMkLst>
        </pc:picChg>
        <pc:picChg chg="add del mod">
          <ac:chgData name="Shihong Duan" userId="0e40ecc899efa77d" providerId="LiveId" clId="{2319B59A-1495-4630-AA58-12BFC1D33898}" dt="2023-11-28T02:41:07.766" v="861" actId="478"/>
          <ac:picMkLst>
            <pc:docMk/>
            <pc:sldMk cId="3499465983" sldId="317"/>
            <ac:picMk id="4" creationId="{6C638113-6698-7996-FB7A-6FE948C8B42F}"/>
          </ac:picMkLst>
        </pc:picChg>
        <pc:picChg chg="mod modCrop">
          <ac:chgData name="Shihong Duan" userId="0e40ecc899efa77d" providerId="LiveId" clId="{2319B59A-1495-4630-AA58-12BFC1D33898}" dt="2023-11-28T03:47:31.204" v="1439" actId="1035"/>
          <ac:picMkLst>
            <pc:docMk/>
            <pc:sldMk cId="3499465983" sldId="317"/>
            <ac:picMk id="5" creationId="{B92CA49C-9709-E885-919E-B7C2230161BA}"/>
          </ac:picMkLst>
        </pc:picChg>
        <pc:picChg chg="del mod">
          <ac:chgData name="Shihong Duan" userId="0e40ecc899efa77d" providerId="LiveId" clId="{2319B59A-1495-4630-AA58-12BFC1D33898}" dt="2023-11-28T02:41:22.536" v="866" actId="478"/>
          <ac:picMkLst>
            <pc:docMk/>
            <pc:sldMk cId="3499465983" sldId="317"/>
            <ac:picMk id="6" creationId="{E46D5FD0-E46D-5E46-FE92-BE101CD50581}"/>
          </ac:picMkLst>
        </pc:picChg>
        <pc:picChg chg="mod">
          <ac:chgData name="Shihong Duan" userId="0e40ecc899efa77d" providerId="LiveId" clId="{2319B59A-1495-4630-AA58-12BFC1D33898}" dt="2023-11-28T03:48:22.170" v="1443" actId="1076"/>
          <ac:picMkLst>
            <pc:docMk/>
            <pc:sldMk cId="3499465983" sldId="317"/>
            <ac:picMk id="7" creationId="{C2DBEDFF-2E12-AB66-4F5C-0B80D13DADBE}"/>
          </ac:picMkLst>
        </pc:picChg>
        <pc:picChg chg="mod">
          <ac:chgData name="Shihong Duan" userId="0e40ecc899efa77d" providerId="LiveId" clId="{2319B59A-1495-4630-AA58-12BFC1D33898}" dt="2023-11-28T03:48:31.881" v="1446" actId="14100"/>
          <ac:picMkLst>
            <pc:docMk/>
            <pc:sldMk cId="3499465983" sldId="317"/>
            <ac:picMk id="8" creationId="{922A9209-F11D-61F2-805E-86FCD5C0F1A6}"/>
          </ac:picMkLst>
        </pc:picChg>
        <pc:picChg chg="add mod">
          <ac:chgData name="Shihong Duan" userId="0e40ecc899efa77d" providerId="LiveId" clId="{2319B59A-1495-4630-AA58-12BFC1D33898}" dt="2023-11-28T03:47:31.204" v="1439" actId="1035"/>
          <ac:picMkLst>
            <pc:docMk/>
            <pc:sldMk cId="3499465983" sldId="317"/>
            <ac:picMk id="9" creationId="{0442D5C7-CC92-2CDE-5C35-A40A16F09420}"/>
          </ac:picMkLst>
        </pc:picChg>
      </pc:sldChg>
      <pc:sldChg chg="addSp delSp modSp add mod modNotesTx">
        <pc:chgData name="Shihong Duan" userId="0e40ecc899efa77d" providerId="LiveId" clId="{2319B59A-1495-4630-AA58-12BFC1D33898}" dt="2023-11-28T04:06:15.768" v="1676"/>
        <pc:sldMkLst>
          <pc:docMk/>
          <pc:sldMk cId="1048919613" sldId="318"/>
        </pc:sldMkLst>
        <pc:spChg chg="del mod">
          <ac:chgData name="Shihong Duan" userId="0e40ecc899efa77d" providerId="LiveId" clId="{2319B59A-1495-4630-AA58-12BFC1D33898}" dt="2023-11-28T02:58:31.901" v="962" actId="478"/>
          <ac:spMkLst>
            <pc:docMk/>
            <pc:sldMk cId="1048919613" sldId="318"/>
            <ac:spMk id="6" creationId="{6E150C40-F5F7-F494-B649-976C70D5D194}"/>
          </ac:spMkLst>
        </pc:spChg>
        <pc:spChg chg="mod">
          <ac:chgData name="Shihong Duan" userId="0e40ecc899efa77d" providerId="LiveId" clId="{2319B59A-1495-4630-AA58-12BFC1D33898}" dt="2023-11-28T02:57:58.957" v="956" actId="20577"/>
          <ac:spMkLst>
            <pc:docMk/>
            <pc:sldMk cId="1048919613" sldId="318"/>
            <ac:spMk id="82" creationId="{00000000-0000-0000-0000-000000000000}"/>
          </ac:spMkLst>
        </pc:spChg>
        <pc:picChg chg="add mod">
          <ac:chgData name="Shihong Duan" userId="0e40ecc899efa77d" providerId="LiveId" clId="{2319B59A-1495-4630-AA58-12BFC1D33898}" dt="2023-11-28T02:58:40.647" v="965" actId="1076"/>
          <ac:picMkLst>
            <pc:docMk/>
            <pc:sldMk cId="1048919613" sldId="318"/>
            <ac:picMk id="2" creationId="{3D9BA91F-23B8-D5D7-CB8C-5BCFF03823E7}"/>
          </ac:picMkLst>
        </pc:picChg>
        <pc:picChg chg="del mod">
          <ac:chgData name="Shihong Duan" userId="0e40ecc899efa77d" providerId="LiveId" clId="{2319B59A-1495-4630-AA58-12BFC1D33898}" dt="2023-11-28T02:58:16.629" v="957" actId="478"/>
          <ac:picMkLst>
            <pc:docMk/>
            <pc:sldMk cId="1048919613" sldId="318"/>
            <ac:picMk id="4" creationId="{F537DFEF-7947-1623-4547-4A2E1BEB477D}"/>
          </ac:picMkLst>
        </pc:picChg>
      </pc:sldChg>
      <pc:sldChg chg="addSp delSp modSp add mod modNotesTx">
        <pc:chgData name="Shihong Duan" userId="0e40ecc899efa77d" providerId="LiveId" clId="{2319B59A-1495-4630-AA58-12BFC1D33898}" dt="2023-11-28T04:07:39.394" v="1729" actId="20577"/>
        <pc:sldMkLst>
          <pc:docMk/>
          <pc:sldMk cId="343939615" sldId="319"/>
        </pc:sldMkLst>
        <pc:spChg chg="add mod">
          <ac:chgData name="Shihong Duan" userId="0e40ecc899efa77d" providerId="LiveId" clId="{2319B59A-1495-4630-AA58-12BFC1D33898}" dt="2023-11-28T04:07:07.183" v="1680" actId="115"/>
          <ac:spMkLst>
            <pc:docMk/>
            <pc:sldMk cId="343939615" sldId="319"/>
            <ac:spMk id="4" creationId="{B47E8CF0-D18D-5E71-9CA2-326172E9C56B}"/>
          </ac:spMkLst>
        </pc:spChg>
        <pc:picChg chg="del">
          <ac:chgData name="Shihong Duan" userId="0e40ecc899efa77d" providerId="LiveId" clId="{2319B59A-1495-4630-AA58-12BFC1D33898}" dt="2023-11-28T02:58:57.628" v="967" actId="478"/>
          <ac:picMkLst>
            <pc:docMk/>
            <pc:sldMk cId="343939615" sldId="319"/>
            <ac:picMk id="2" creationId="{3D9BA91F-23B8-D5D7-CB8C-5BCFF03823E7}"/>
          </ac:picMkLst>
        </pc:picChg>
      </pc:sldChg>
      <pc:sldChg chg="addSp delSp modSp add mod">
        <pc:chgData name="Shihong Duan" userId="0e40ecc899efa77d" providerId="LiveId" clId="{2319B59A-1495-4630-AA58-12BFC1D33898}" dt="2023-11-28T04:12:13.092" v="1854" actId="14100"/>
        <pc:sldMkLst>
          <pc:docMk/>
          <pc:sldMk cId="1222588715" sldId="320"/>
        </pc:sldMkLst>
        <pc:spChg chg="del">
          <ac:chgData name="Shihong Duan" userId="0e40ecc899efa77d" providerId="LiveId" clId="{2319B59A-1495-4630-AA58-12BFC1D33898}" dt="2023-11-28T03:02:37.837" v="985" actId="478"/>
          <ac:spMkLst>
            <pc:docMk/>
            <pc:sldMk cId="1222588715" sldId="320"/>
            <ac:spMk id="4" creationId="{B47E8CF0-D18D-5E71-9CA2-326172E9C56B}"/>
          </ac:spMkLst>
        </pc:spChg>
        <pc:spChg chg="add mod">
          <ac:chgData name="Shihong Duan" userId="0e40ecc899efa77d" providerId="LiveId" clId="{2319B59A-1495-4630-AA58-12BFC1D33898}" dt="2023-11-28T04:09:41.068" v="1848" actId="115"/>
          <ac:spMkLst>
            <pc:docMk/>
            <pc:sldMk cId="1222588715" sldId="320"/>
            <ac:spMk id="5" creationId="{6488F79F-2946-A46C-A12A-053F41CF3A93}"/>
          </ac:spMkLst>
        </pc:spChg>
        <pc:spChg chg="mod">
          <ac:chgData name="Shihong Duan" userId="0e40ecc899efa77d" providerId="LiveId" clId="{2319B59A-1495-4630-AA58-12BFC1D33898}" dt="2023-11-28T03:02:17.480" v="984" actId="20577"/>
          <ac:spMkLst>
            <pc:docMk/>
            <pc:sldMk cId="1222588715" sldId="320"/>
            <ac:spMk id="82" creationId="{00000000-0000-0000-0000-000000000000}"/>
          </ac:spMkLst>
        </pc:spChg>
        <pc:picChg chg="add mod">
          <ac:chgData name="Shihong Duan" userId="0e40ecc899efa77d" providerId="LiveId" clId="{2319B59A-1495-4630-AA58-12BFC1D33898}" dt="2023-11-28T04:12:10.123" v="1853" actId="1076"/>
          <ac:picMkLst>
            <pc:docMk/>
            <pc:sldMk cId="1222588715" sldId="320"/>
            <ac:picMk id="2" creationId="{18EAF8A2-F9C2-C3D6-18E3-C1AC8CCF3561}"/>
          </ac:picMkLst>
        </pc:picChg>
        <pc:picChg chg="add mod">
          <ac:chgData name="Shihong Duan" userId="0e40ecc899efa77d" providerId="LiveId" clId="{2319B59A-1495-4630-AA58-12BFC1D33898}" dt="2023-11-28T04:12:13.092" v="1854" actId="14100"/>
          <ac:picMkLst>
            <pc:docMk/>
            <pc:sldMk cId="1222588715" sldId="320"/>
            <ac:picMk id="6" creationId="{113689AD-CEC8-403E-FD28-8D22ADC1B3C1}"/>
          </ac:picMkLst>
        </pc:picChg>
      </pc:sldChg>
      <pc:sldChg chg="addSp delSp modSp add mod modNotesTx">
        <pc:chgData name="Shihong Duan" userId="0e40ecc899efa77d" providerId="LiveId" clId="{2319B59A-1495-4630-AA58-12BFC1D33898}" dt="2023-11-28T04:19:49.201" v="1874"/>
        <pc:sldMkLst>
          <pc:docMk/>
          <pc:sldMk cId="1444711975" sldId="321"/>
        </pc:sldMkLst>
        <pc:spChg chg="mod">
          <ac:chgData name="Shihong Duan" userId="0e40ecc899efa77d" providerId="LiveId" clId="{2319B59A-1495-4630-AA58-12BFC1D33898}" dt="2023-11-28T03:03:16.657" v="999" actId="27636"/>
          <ac:spMkLst>
            <pc:docMk/>
            <pc:sldMk cId="1444711975" sldId="321"/>
            <ac:spMk id="82" creationId="{00000000-0000-0000-0000-000000000000}"/>
          </ac:spMkLst>
        </pc:spChg>
        <pc:picChg chg="del mod">
          <ac:chgData name="Shihong Duan" userId="0e40ecc899efa77d" providerId="LiveId" clId="{2319B59A-1495-4630-AA58-12BFC1D33898}" dt="2023-11-28T03:03:52.835" v="1001" actId="478"/>
          <ac:picMkLst>
            <pc:docMk/>
            <pc:sldMk cId="1444711975" sldId="321"/>
            <ac:picMk id="2" creationId="{18EAF8A2-F9C2-C3D6-18E3-C1AC8CCF3561}"/>
          </ac:picMkLst>
        </pc:picChg>
        <pc:picChg chg="add mod">
          <ac:chgData name="Shihong Duan" userId="0e40ecc899efa77d" providerId="LiveId" clId="{2319B59A-1495-4630-AA58-12BFC1D33898}" dt="2023-11-28T03:03:59.119" v="1004" actId="1076"/>
          <ac:picMkLst>
            <pc:docMk/>
            <pc:sldMk cId="1444711975" sldId="321"/>
            <ac:picMk id="3" creationId="{4AF2D5F5-5DF4-4323-CCEE-CD5FE4A383A1}"/>
          </ac:picMkLst>
        </pc:picChg>
      </pc:sldChg>
      <pc:sldChg chg="addSp delSp modSp add mod">
        <pc:chgData name="Shihong Duan" userId="0e40ecc899efa77d" providerId="LiveId" clId="{2319B59A-1495-4630-AA58-12BFC1D33898}" dt="2023-11-28T04:16:12.306" v="1859" actId="1076"/>
        <pc:sldMkLst>
          <pc:docMk/>
          <pc:sldMk cId="2329814535" sldId="322"/>
        </pc:sldMkLst>
        <pc:picChg chg="add mod">
          <ac:chgData name="Shihong Duan" userId="0e40ecc899efa77d" providerId="LiveId" clId="{2319B59A-1495-4630-AA58-12BFC1D33898}" dt="2023-11-28T04:16:08.906" v="1858" actId="14100"/>
          <ac:picMkLst>
            <pc:docMk/>
            <pc:sldMk cId="2329814535" sldId="322"/>
            <ac:picMk id="2" creationId="{ABBDFE1C-5AC7-B526-961A-FF3DAAB64417}"/>
          </ac:picMkLst>
        </pc:picChg>
        <pc:picChg chg="del">
          <ac:chgData name="Shihong Duan" userId="0e40ecc899efa77d" providerId="LiveId" clId="{2319B59A-1495-4630-AA58-12BFC1D33898}" dt="2023-11-28T03:04:19.711" v="1006" actId="478"/>
          <ac:picMkLst>
            <pc:docMk/>
            <pc:sldMk cId="2329814535" sldId="322"/>
            <ac:picMk id="3" creationId="{4AF2D5F5-5DF4-4323-CCEE-CD5FE4A383A1}"/>
          </ac:picMkLst>
        </pc:picChg>
        <pc:picChg chg="add mod">
          <ac:chgData name="Shihong Duan" userId="0e40ecc899efa77d" providerId="LiveId" clId="{2319B59A-1495-4630-AA58-12BFC1D33898}" dt="2023-11-28T04:16:12.306" v="1859" actId="1076"/>
          <ac:picMkLst>
            <pc:docMk/>
            <pc:sldMk cId="2329814535" sldId="322"/>
            <ac:picMk id="4" creationId="{5BD6254A-32CF-C6B2-FEC2-D529A5925877}"/>
          </ac:picMkLst>
        </pc:picChg>
      </pc:sldChg>
      <pc:sldChg chg="addSp delSp modSp add del mod">
        <pc:chgData name="Shihong Duan" userId="0e40ecc899efa77d" providerId="LiveId" clId="{2319B59A-1495-4630-AA58-12BFC1D33898}" dt="2023-11-28T03:06:44.033" v="1041" actId="47"/>
        <pc:sldMkLst>
          <pc:docMk/>
          <pc:sldMk cId="1203427652" sldId="323"/>
        </pc:sldMkLst>
        <pc:spChg chg="add mod">
          <ac:chgData name="Shihong Duan" userId="0e40ecc899efa77d" providerId="LiveId" clId="{2319B59A-1495-4630-AA58-12BFC1D33898}" dt="2023-11-28T03:06:14.412" v="1034" actId="255"/>
          <ac:spMkLst>
            <pc:docMk/>
            <pc:sldMk cId="1203427652" sldId="323"/>
            <ac:spMk id="5" creationId="{A6666808-F0AE-B605-A475-5069378D94E2}"/>
          </ac:spMkLst>
        </pc:spChg>
        <pc:spChg chg="mod">
          <ac:chgData name="Shihong Duan" userId="0e40ecc899efa77d" providerId="LiveId" clId="{2319B59A-1495-4630-AA58-12BFC1D33898}" dt="2023-11-28T03:05:06.838" v="1020" actId="108"/>
          <ac:spMkLst>
            <pc:docMk/>
            <pc:sldMk cId="1203427652" sldId="323"/>
            <ac:spMk id="82" creationId="{00000000-0000-0000-0000-000000000000}"/>
          </ac:spMkLst>
        </pc:spChg>
        <pc:picChg chg="del">
          <ac:chgData name="Shihong Duan" userId="0e40ecc899efa77d" providerId="LiveId" clId="{2319B59A-1495-4630-AA58-12BFC1D33898}" dt="2023-11-28T03:05:32.573" v="1021" actId="478"/>
          <ac:picMkLst>
            <pc:docMk/>
            <pc:sldMk cId="1203427652" sldId="323"/>
            <ac:picMk id="2" creationId="{ABBDFE1C-5AC7-B526-961A-FF3DAAB64417}"/>
          </ac:picMkLst>
        </pc:picChg>
        <pc:picChg chg="del">
          <ac:chgData name="Shihong Duan" userId="0e40ecc899efa77d" providerId="LiveId" clId="{2319B59A-1495-4630-AA58-12BFC1D33898}" dt="2023-11-28T03:05:49.643" v="1029" actId="478"/>
          <ac:picMkLst>
            <pc:docMk/>
            <pc:sldMk cId="1203427652" sldId="323"/>
            <ac:picMk id="4" creationId="{5BD6254A-32CF-C6B2-FEC2-D529A5925877}"/>
          </ac:picMkLst>
        </pc:picChg>
        <pc:picChg chg="add mod">
          <ac:chgData name="Shihong Duan" userId="0e40ecc899efa77d" providerId="LiveId" clId="{2319B59A-1495-4630-AA58-12BFC1D33898}" dt="2023-11-28T03:06:18.277" v="1035" actId="1076"/>
          <ac:picMkLst>
            <pc:docMk/>
            <pc:sldMk cId="1203427652" sldId="323"/>
            <ac:picMk id="6" creationId="{6D4AB62B-041F-1768-EBB0-672B108A8AC5}"/>
          </ac:picMkLst>
        </pc:picChg>
      </pc:sldChg>
      <pc:sldChg chg="addSp delSp modSp add mod">
        <pc:chgData name="Shihong Duan" userId="0e40ecc899efa77d" providerId="LiveId" clId="{2319B59A-1495-4630-AA58-12BFC1D33898}" dt="2023-11-28T04:25:56.302" v="1888" actId="1076"/>
        <pc:sldMkLst>
          <pc:docMk/>
          <pc:sldMk cId="3808671119" sldId="324"/>
        </pc:sldMkLst>
        <pc:spChg chg="add del mod">
          <ac:chgData name="Shihong Duan" userId="0e40ecc899efa77d" providerId="LiveId" clId="{2319B59A-1495-4630-AA58-12BFC1D33898}" dt="2023-11-28T04:25:52.052" v="1886" actId="478"/>
          <ac:spMkLst>
            <pc:docMk/>
            <pc:sldMk cId="3808671119" sldId="324"/>
            <ac:spMk id="3" creationId="{9B4E251A-BDC4-FA6D-4CC5-834ACEAA065A}"/>
          </ac:spMkLst>
        </pc:spChg>
        <pc:spChg chg="mod">
          <ac:chgData name="Shihong Duan" userId="0e40ecc899efa77d" providerId="LiveId" clId="{2319B59A-1495-4630-AA58-12BFC1D33898}" dt="2023-11-28T03:06:36.931" v="1038" actId="207"/>
          <ac:spMkLst>
            <pc:docMk/>
            <pc:sldMk cId="3808671119" sldId="324"/>
            <ac:spMk id="5" creationId="{A6666808-F0AE-B605-A475-5069378D94E2}"/>
          </ac:spMkLst>
        </pc:spChg>
        <pc:picChg chg="add mod">
          <ac:chgData name="Shihong Duan" userId="0e40ecc899efa77d" providerId="LiveId" clId="{2319B59A-1495-4630-AA58-12BFC1D33898}" dt="2023-11-28T04:25:56.302" v="1888" actId="1076"/>
          <ac:picMkLst>
            <pc:docMk/>
            <pc:sldMk cId="3808671119" sldId="324"/>
            <ac:picMk id="4" creationId="{F8888C7C-E502-21BD-E4E6-A690BC02B7D1}"/>
          </ac:picMkLst>
        </pc:picChg>
        <pc:picChg chg="mod">
          <ac:chgData name="Shihong Duan" userId="0e40ecc899efa77d" providerId="LiveId" clId="{2319B59A-1495-4630-AA58-12BFC1D33898}" dt="2023-11-28T04:24:49.183" v="1876" actId="1076"/>
          <ac:picMkLst>
            <pc:docMk/>
            <pc:sldMk cId="3808671119" sldId="324"/>
            <ac:picMk id="6" creationId="{6D4AB62B-041F-1768-EBB0-672B108A8AC5}"/>
          </ac:picMkLst>
        </pc:picChg>
        <pc:picChg chg="add mod">
          <ac:chgData name="Shihong Duan" userId="0e40ecc899efa77d" providerId="LiveId" clId="{2319B59A-1495-4630-AA58-12BFC1D33898}" dt="2023-11-28T04:25:00.563" v="1881" actId="1076"/>
          <ac:picMkLst>
            <pc:docMk/>
            <pc:sldMk cId="3808671119" sldId="324"/>
            <ac:picMk id="1026" creationId="{C38678BB-6619-2F83-4164-188B6379F4A0}"/>
          </ac:picMkLst>
        </pc:picChg>
      </pc:sldChg>
      <pc:sldChg chg="addSp delSp modSp add mod">
        <pc:chgData name="Shihong Duan" userId="0e40ecc899efa77d" providerId="LiveId" clId="{2319B59A-1495-4630-AA58-12BFC1D33898}" dt="2023-11-28T03:07:23.212" v="1051" actId="14100"/>
        <pc:sldMkLst>
          <pc:docMk/>
          <pc:sldMk cId="545934844" sldId="325"/>
        </pc:sldMkLst>
        <pc:spChg chg="mod">
          <ac:chgData name="Shihong Duan" userId="0e40ecc899efa77d" providerId="LiveId" clId="{2319B59A-1495-4630-AA58-12BFC1D33898}" dt="2023-11-28T03:07:17.069" v="1049" actId="1076"/>
          <ac:spMkLst>
            <pc:docMk/>
            <pc:sldMk cId="545934844" sldId="325"/>
            <ac:spMk id="5" creationId="{A6666808-F0AE-B605-A475-5069378D94E2}"/>
          </ac:spMkLst>
        </pc:spChg>
        <pc:spChg chg="mod">
          <ac:chgData name="Shihong Duan" userId="0e40ecc899efa77d" providerId="LiveId" clId="{2319B59A-1495-4630-AA58-12BFC1D33898}" dt="2023-11-28T03:07:13.911" v="1048" actId="1076"/>
          <ac:spMkLst>
            <pc:docMk/>
            <pc:sldMk cId="545934844" sldId="325"/>
            <ac:spMk id="82" creationId="{00000000-0000-0000-0000-000000000000}"/>
          </ac:spMkLst>
        </pc:spChg>
        <pc:picChg chg="add mod">
          <ac:chgData name="Shihong Duan" userId="0e40ecc899efa77d" providerId="LiveId" clId="{2319B59A-1495-4630-AA58-12BFC1D33898}" dt="2023-11-28T03:07:23.212" v="1051" actId="14100"/>
          <ac:picMkLst>
            <pc:docMk/>
            <pc:sldMk cId="545934844" sldId="325"/>
            <ac:picMk id="2" creationId="{CF5C347D-0AF2-5827-A89E-13B65FFBA054}"/>
          </ac:picMkLst>
        </pc:picChg>
        <pc:picChg chg="del mod">
          <ac:chgData name="Shihong Duan" userId="0e40ecc899efa77d" providerId="LiveId" clId="{2319B59A-1495-4630-AA58-12BFC1D33898}" dt="2023-11-28T03:06:59.908" v="1043" actId="478"/>
          <ac:picMkLst>
            <pc:docMk/>
            <pc:sldMk cId="545934844" sldId="325"/>
            <ac:picMk id="6" creationId="{6D4AB62B-041F-1768-EBB0-672B108A8AC5}"/>
          </ac:picMkLst>
        </pc:picChg>
      </pc:sldChg>
      <pc:sldChg chg="addSp delSp modSp add mod">
        <pc:chgData name="Shihong Duan" userId="0e40ecc899efa77d" providerId="LiveId" clId="{2319B59A-1495-4630-AA58-12BFC1D33898}" dt="2023-11-28T04:31:32.918" v="1986" actId="1076"/>
        <pc:sldMkLst>
          <pc:docMk/>
          <pc:sldMk cId="83883812" sldId="326"/>
        </pc:sldMkLst>
        <pc:spChg chg="mod">
          <ac:chgData name="Shihong Duan" userId="0e40ecc899efa77d" providerId="LiveId" clId="{2319B59A-1495-4630-AA58-12BFC1D33898}" dt="2023-11-28T04:29:18.109" v="1890"/>
          <ac:spMkLst>
            <pc:docMk/>
            <pc:sldMk cId="83883812" sldId="326"/>
            <ac:spMk id="5" creationId="{A6666808-F0AE-B605-A475-5069378D94E2}"/>
          </ac:spMkLst>
        </pc:spChg>
        <pc:spChg chg="add mod">
          <ac:chgData name="Shihong Duan" userId="0e40ecc899efa77d" providerId="LiveId" clId="{2319B59A-1495-4630-AA58-12BFC1D33898}" dt="2023-11-28T04:31:32.918" v="1986" actId="1076"/>
          <ac:spMkLst>
            <pc:docMk/>
            <pc:sldMk cId="83883812" sldId="326"/>
            <ac:spMk id="6" creationId="{C1385AD5-63CB-65F7-462C-C68E7C1F6769}"/>
          </ac:spMkLst>
        </pc:spChg>
        <pc:picChg chg="del">
          <ac:chgData name="Shihong Duan" userId="0e40ecc899efa77d" providerId="LiveId" clId="{2319B59A-1495-4630-AA58-12BFC1D33898}" dt="2023-11-28T03:07:45.986" v="1055" actId="478"/>
          <ac:picMkLst>
            <pc:docMk/>
            <pc:sldMk cId="83883812" sldId="326"/>
            <ac:picMk id="2" creationId="{CF5C347D-0AF2-5827-A89E-13B65FFBA054}"/>
          </ac:picMkLst>
        </pc:picChg>
        <pc:picChg chg="add mod">
          <ac:chgData name="Shihong Duan" userId="0e40ecc899efa77d" providerId="LiveId" clId="{2319B59A-1495-4630-AA58-12BFC1D33898}" dt="2023-11-28T04:31:29.678" v="1985" actId="1076"/>
          <ac:picMkLst>
            <pc:docMk/>
            <pc:sldMk cId="83883812" sldId="326"/>
            <ac:picMk id="3" creationId="{229C6BAD-CE65-CA32-52E5-81EED7D55F12}"/>
          </ac:picMkLst>
        </pc:picChg>
      </pc:sldChg>
      <pc:sldChg chg="addSp delSp modSp add mod">
        <pc:chgData name="Shihong Duan" userId="0e40ecc899efa77d" providerId="LiveId" clId="{2319B59A-1495-4630-AA58-12BFC1D33898}" dt="2023-11-28T04:38:46.498" v="1987"/>
        <pc:sldMkLst>
          <pc:docMk/>
          <pc:sldMk cId="2821541404" sldId="327"/>
        </pc:sldMkLst>
        <pc:spChg chg="mod">
          <ac:chgData name="Shihong Duan" userId="0e40ecc899efa77d" providerId="LiveId" clId="{2319B59A-1495-4630-AA58-12BFC1D33898}" dt="2023-11-28T03:08:50.109" v="1065" actId="14100"/>
          <ac:spMkLst>
            <pc:docMk/>
            <pc:sldMk cId="2821541404" sldId="327"/>
            <ac:spMk id="5" creationId="{A6666808-F0AE-B605-A475-5069378D94E2}"/>
          </ac:spMkLst>
        </pc:spChg>
        <pc:picChg chg="add mod">
          <ac:chgData name="Shihong Duan" userId="0e40ecc899efa77d" providerId="LiveId" clId="{2319B59A-1495-4630-AA58-12BFC1D33898}" dt="2023-11-28T03:08:53.752" v="1066" actId="14100"/>
          <ac:picMkLst>
            <pc:docMk/>
            <pc:sldMk cId="2821541404" sldId="327"/>
            <ac:picMk id="2" creationId="{6514D98B-A693-BC48-02E7-8BE440E882A5}"/>
          </ac:picMkLst>
        </pc:picChg>
        <pc:picChg chg="del">
          <ac:chgData name="Shihong Duan" userId="0e40ecc899efa77d" providerId="LiveId" clId="{2319B59A-1495-4630-AA58-12BFC1D33898}" dt="2023-11-28T03:08:36.161" v="1060" actId="478"/>
          <ac:picMkLst>
            <pc:docMk/>
            <pc:sldMk cId="2821541404" sldId="327"/>
            <ac:picMk id="3" creationId="{229C6BAD-CE65-CA32-52E5-81EED7D55F12}"/>
          </ac:picMkLst>
        </pc:picChg>
        <pc:inkChg chg="add">
          <ac:chgData name="Shihong Duan" userId="0e40ecc899efa77d" providerId="LiveId" clId="{2319B59A-1495-4630-AA58-12BFC1D33898}" dt="2023-11-28T04:38:46.498" v="1987"/>
          <ac:inkMkLst>
            <pc:docMk/>
            <pc:sldMk cId="2821541404" sldId="327"/>
            <ac:inkMk id="4" creationId="{3AF0AD18-FE1E-1ADD-AA62-7301904A4C6C}"/>
          </ac:inkMkLst>
        </pc:inkChg>
      </pc:sldChg>
      <pc:sldChg chg="addSp delSp modSp add mod">
        <pc:chgData name="Shihong Duan" userId="0e40ecc899efa77d" providerId="LiveId" clId="{2319B59A-1495-4630-AA58-12BFC1D33898}" dt="2023-11-28T03:09:16.255" v="1071" actId="1076"/>
        <pc:sldMkLst>
          <pc:docMk/>
          <pc:sldMk cId="4179403652" sldId="328"/>
        </pc:sldMkLst>
        <pc:picChg chg="del">
          <ac:chgData name="Shihong Duan" userId="0e40ecc899efa77d" providerId="LiveId" clId="{2319B59A-1495-4630-AA58-12BFC1D33898}" dt="2023-11-28T03:09:10.881" v="1068" actId="478"/>
          <ac:picMkLst>
            <pc:docMk/>
            <pc:sldMk cId="4179403652" sldId="328"/>
            <ac:picMk id="2" creationId="{6514D98B-A693-BC48-02E7-8BE440E882A5}"/>
          </ac:picMkLst>
        </pc:picChg>
        <pc:picChg chg="add mod">
          <ac:chgData name="Shihong Duan" userId="0e40ecc899efa77d" providerId="LiveId" clId="{2319B59A-1495-4630-AA58-12BFC1D33898}" dt="2023-11-28T03:09:16.255" v="1071" actId="1076"/>
          <ac:picMkLst>
            <pc:docMk/>
            <pc:sldMk cId="4179403652" sldId="328"/>
            <ac:picMk id="3" creationId="{2F79BE9B-DC26-82A3-A4BF-45D28ECC96A0}"/>
          </ac:picMkLst>
        </pc:picChg>
      </pc:sldChg>
      <pc:sldChg chg="addSp delSp modSp add mod">
        <pc:chgData name="Shihong Duan" userId="0e40ecc899efa77d" providerId="LiveId" clId="{2319B59A-1495-4630-AA58-12BFC1D33898}" dt="2023-11-28T03:10:12.561" v="1077" actId="14100"/>
        <pc:sldMkLst>
          <pc:docMk/>
          <pc:sldMk cId="2684758638" sldId="329"/>
        </pc:sldMkLst>
        <pc:picChg chg="add mod">
          <ac:chgData name="Shihong Duan" userId="0e40ecc899efa77d" providerId="LiveId" clId="{2319B59A-1495-4630-AA58-12BFC1D33898}" dt="2023-11-28T03:10:12.561" v="1077" actId="14100"/>
          <ac:picMkLst>
            <pc:docMk/>
            <pc:sldMk cId="2684758638" sldId="329"/>
            <ac:picMk id="2" creationId="{E7E60B2A-18EF-E5F4-545F-B554F21C63BE}"/>
          </ac:picMkLst>
        </pc:picChg>
        <pc:picChg chg="del">
          <ac:chgData name="Shihong Duan" userId="0e40ecc899efa77d" providerId="LiveId" clId="{2319B59A-1495-4630-AA58-12BFC1D33898}" dt="2023-11-28T03:10:04.715" v="1073" actId="478"/>
          <ac:picMkLst>
            <pc:docMk/>
            <pc:sldMk cId="2684758638" sldId="329"/>
            <ac:picMk id="3" creationId="{2F79BE9B-DC26-82A3-A4BF-45D28ECC96A0}"/>
          </ac:picMkLst>
        </pc:picChg>
      </pc:sldChg>
      <pc:sldChg chg="addSp delSp modSp add mod">
        <pc:chgData name="Shihong Duan" userId="0e40ecc899efa77d" providerId="LiveId" clId="{2319B59A-1495-4630-AA58-12BFC1D33898}" dt="2023-11-28T03:11:14.249" v="1083" actId="14100"/>
        <pc:sldMkLst>
          <pc:docMk/>
          <pc:sldMk cId="3379924265" sldId="330"/>
        </pc:sldMkLst>
        <pc:picChg chg="del">
          <ac:chgData name="Shihong Duan" userId="0e40ecc899efa77d" providerId="LiveId" clId="{2319B59A-1495-4630-AA58-12BFC1D33898}" dt="2023-11-28T03:11:05.752" v="1079" actId="478"/>
          <ac:picMkLst>
            <pc:docMk/>
            <pc:sldMk cId="3379924265" sldId="330"/>
            <ac:picMk id="2" creationId="{E7E60B2A-18EF-E5F4-545F-B554F21C63BE}"/>
          </ac:picMkLst>
        </pc:picChg>
        <pc:picChg chg="add mod">
          <ac:chgData name="Shihong Duan" userId="0e40ecc899efa77d" providerId="LiveId" clId="{2319B59A-1495-4630-AA58-12BFC1D33898}" dt="2023-11-28T03:11:14.249" v="1083" actId="14100"/>
          <ac:picMkLst>
            <pc:docMk/>
            <pc:sldMk cId="3379924265" sldId="330"/>
            <ac:picMk id="3" creationId="{91CA23CC-D468-805C-0EBE-D79AA581DD08}"/>
          </ac:picMkLst>
        </pc:picChg>
      </pc:sldChg>
      <pc:sldChg chg="addSp delSp modSp add mod">
        <pc:chgData name="Shihong Duan" userId="0e40ecc899efa77d" providerId="LiveId" clId="{2319B59A-1495-4630-AA58-12BFC1D33898}" dt="2023-11-28T04:55:20.056" v="1993" actId="1076"/>
        <pc:sldMkLst>
          <pc:docMk/>
          <pc:sldMk cId="1625684003" sldId="331"/>
        </pc:sldMkLst>
        <pc:spChg chg="mod">
          <ac:chgData name="Shihong Duan" userId="0e40ecc899efa77d" providerId="LiveId" clId="{2319B59A-1495-4630-AA58-12BFC1D33898}" dt="2023-11-28T03:12:14.957" v="1091" actId="14100"/>
          <ac:spMkLst>
            <pc:docMk/>
            <pc:sldMk cId="1625684003" sldId="331"/>
            <ac:spMk id="5" creationId="{A6666808-F0AE-B605-A475-5069378D94E2}"/>
          </ac:spMkLst>
        </pc:spChg>
        <pc:picChg chg="add mod">
          <ac:chgData name="Shihong Duan" userId="0e40ecc899efa77d" providerId="LiveId" clId="{2319B59A-1495-4630-AA58-12BFC1D33898}" dt="2023-11-28T03:12:16.629" v="1092" actId="1076"/>
          <ac:picMkLst>
            <pc:docMk/>
            <pc:sldMk cId="1625684003" sldId="331"/>
            <ac:picMk id="2" creationId="{2450A78C-F4A5-53E6-50D3-1C47454AEA0E}"/>
          </ac:picMkLst>
        </pc:picChg>
        <pc:picChg chg="del">
          <ac:chgData name="Shihong Duan" userId="0e40ecc899efa77d" providerId="LiveId" clId="{2319B59A-1495-4630-AA58-12BFC1D33898}" dt="2023-11-28T03:11:33.486" v="1085" actId="478"/>
          <ac:picMkLst>
            <pc:docMk/>
            <pc:sldMk cId="1625684003" sldId="331"/>
            <ac:picMk id="3" creationId="{91CA23CC-D468-805C-0EBE-D79AA581DD08}"/>
          </ac:picMkLst>
        </pc:picChg>
        <pc:picChg chg="add mod">
          <ac:chgData name="Shihong Duan" userId="0e40ecc899efa77d" providerId="LiveId" clId="{2319B59A-1495-4630-AA58-12BFC1D33898}" dt="2023-11-28T04:52:09.146" v="1990" actId="14100"/>
          <ac:picMkLst>
            <pc:docMk/>
            <pc:sldMk cId="1625684003" sldId="331"/>
            <ac:picMk id="4" creationId="{C06BF526-341C-29E4-163E-686CE1C5D1FD}"/>
          </ac:picMkLst>
        </pc:picChg>
        <pc:picChg chg="add mod">
          <ac:chgData name="Shihong Duan" userId="0e40ecc899efa77d" providerId="LiveId" clId="{2319B59A-1495-4630-AA58-12BFC1D33898}" dt="2023-11-28T04:55:20.056" v="1993" actId="1076"/>
          <ac:picMkLst>
            <pc:docMk/>
            <pc:sldMk cId="1625684003" sldId="331"/>
            <ac:picMk id="6" creationId="{39951545-1BAA-BE91-9017-C3155F25851F}"/>
          </ac:picMkLst>
        </pc:picChg>
      </pc:sldChg>
      <pc:sldChg chg="addSp delSp modSp add mod">
        <pc:chgData name="Shihong Duan" userId="0e40ecc899efa77d" providerId="LiveId" clId="{2319B59A-1495-4630-AA58-12BFC1D33898}" dt="2023-11-28T03:12:57.310" v="1102" actId="1076"/>
        <pc:sldMkLst>
          <pc:docMk/>
          <pc:sldMk cId="637228861" sldId="332"/>
        </pc:sldMkLst>
        <pc:spChg chg="del">
          <ac:chgData name="Shihong Duan" userId="0e40ecc899efa77d" providerId="LiveId" clId="{2319B59A-1495-4630-AA58-12BFC1D33898}" dt="2023-11-28T03:12:53.666" v="1099" actId="478"/>
          <ac:spMkLst>
            <pc:docMk/>
            <pc:sldMk cId="637228861" sldId="332"/>
            <ac:spMk id="5" creationId="{A6666808-F0AE-B605-A475-5069378D94E2}"/>
          </ac:spMkLst>
        </pc:spChg>
        <pc:spChg chg="mod">
          <ac:chgData name="Shihong Duan" userId="0e40ecc899efa77d" providerId="LiveId" clId="{2319B59A-1495-4630-AA58-12BFC1D33898}" dt="2023-11-28T03:12:35.967" v="1097" actId="27636"/>
          <ac:spMkLst>
            <pc:docMk/>
            <pc:sldMk cId="637228861" sldId="332"/>
            <ac:spMk id="82" creationId="{00000000-0000-0000-0000-000000000000}"/>
          </ac:spMkLst>
        </pc:spChg>
        <pc:picChg chg="del">
          <ac:chgData name="Shihong Duan" userId="0e40ecc899efa77d" providerId="LiveId" clId="{2319B59A-1495-4630-AA58-12BFC1D33898}" dt="2023-11-28T03:12:51.108" v="1098" actId="478"/>
          <ac:picMkLst>
            <pc:docMk/>
            <pc:sldMk cId="637228861" sldId="332"/>
            <ac:picMk id="2" creationId="{2450A78C-F4A5-53E6-50D3-1C47454AEA0E}"/>
          </ac:picMkLst>
        </pc:picChg>
        <pc:picChg chg="add mod">
          <ac:chgData name="Shihong Duan" userId="0e40ecc899efa77d" providerId="LiveId" clId="{2319B59A-1495-4630-AA58-12BFC1D33898}" dt="2023-11-28T03:12:57.310" v="1102" actId="1076"/>
          <ac:picMkLst>
            <pc:docMk/>
            <pc:sldMk cId="637228861" sldId="332"/>
            <ac:picMk id="3" creationId="{F0D1C1F7-C854-05C3-5A01-E323B508F2D6}"/>
          </ac:picMkLst>
        </pc:picChg>
      </pc:sldChg>
      <pc:sldChg chg="addSp delSp modSp add mod">
        <pc:chgData name="Shihong Duan" userId="0e40ecc899efa77d" providerId="LiveId" clId="{2319B59A-1495-4630-AA58-12BFC1D33898}" dt="2023-11-28T03:13:24.114" v="1109" actId="1076"/>
        <pc:sldMkLst>
          <pc:docMk/>
          <pc:sldMk cId="3981515486" sldId="333"/>
        </pc:sldMkLst>
        <pc:picChg chg="add mod">
          <ac:chgData name="Shihong Duan" userId="0e40ecc899efa77d" providerId="LiveId" clId="{2319B59A-1495-4630-AA58-12BFC1D33898}" dt="2023-11-28T03:13:24.114" v="1109" actId="1076"/>
          <ac:picMkLst>
            <pc:docMk/>
            <pc:sldMk cId="3981515486" sldId="333"/>
            <ac:picMk id="2" creationId="{9FB8A20F-2ACC-4DB4-1150-317B7D280399}"/>
          </ac:picMkLst>
        </pc:picChg>
        <pc:picChg chg="del">
          <ac:chgData name="Shihong Duan" userId="0e40ecc899efa77d" providerId="LiveId" clId="{2319B59A-1495-4630-AA58-12BFC1D33898}" dt="2023-11-28T03:13:15.697" v="1104" actId="478"/>
          <ac:picMkLst>
            <pc:docMk/>
            <pc:sldMk cId="3981515486" sldId="333"/>
            <ac:picMk id="3" creationId="{F0D1C1F7-C854-05C3-5A01-E323B508F2D6}"/>
          </ac:picMkLst>
        </pc:picChg>
      </pc:sldChg>
      <pc:sldChg chg="addSp delSp modSp add mod">
        <pc:chgData name="Shihong Duan" userId="0e40ecc899efa77d" providerId="LiveId" clId="{2319B59A-1495-4630-AA58-12BFC1D33898}" dt="2023-11-28T05:02:34.073" v="2004" actId="1076"/>
        <pc:sldMkLst>
          <pc:docMk/>
          <pc:sldMk cId="1912491471" sldId="334"/>
        </pc:sldMkLst>
        <pc:spChg chg="add mod">
          <ac:chgData name="Shihong Duan" userId="0e40ecc899efa77d" providerId="LiveId" clId="{2319B59A-1495-4630-AA58-12BFC1D33898}" dt="2023-11-28T05:02:34.073" v="2004" actId="1076"/>
          <ac:spMkLst>
            <pc:docMk/>
            <pc:sldMk cId="1912491471" sldId="334"/>
            <ac:spMk id="5" creationId="{E1DF6640-E040-4FB2-1F62-4CC0F4DAA1D0}"/>
          </ac:spMkLst>
        </pc:spChg>
        <pc:spChg chg="mod">
          <ac:chgData name="Shihong Duan" userId="0e40ecc899efa77d" providerId="LiveId" clId="{2319B59A-1495-4630-AA58-12BFC1D33898}" dt="2023-11-28T03:13:51.053" v="1117" actId="27636"/>
          <ac:spMkLst>
            <pc:docMk/>
            <pc:sldMk cId="1912491471" sldId="334"/>
            <ac:spMk id="82" creationId="{00000000-0000-0000-0000-000000000000}"/>
          </ac:spMkLst>
        </pc:spChg>
        <pc:picChg chg="del">
          <ac:chgData name="Shihong Duan" userId="0e40ecc899efa77d" providerId="LiveId" clId="{2319B59A-1495-4630-AA58-12BFC1D33898}" dt="2023-11-28T03:13:56.629" v="1118" actId="478"/>
          <ac:picMkLst>
            <pc:docMk/>
            <pc:sldMk cId="1912491471" sldId="334"/>
            <ac:picMk id="2" creationId="{9FB8A20F-2ACC-4DB4-1150-317B7D280399}"/>
          </ac:picMkLst>
        </pc:picChg>
        <pc:picChg chg="add mod">
          <ac:chgData name="Shihong Duan" userId="0e40ecc899efa77d" providerId="LiveId" clId="{2319B59A-1495-4630-AA58-12BFC1D33898}" dt="2023-11-28T03:14:15.322" v="1123" actId="14100"/>
          <ac:picMkLst>
            <pc:docMk/>
            <pc:sldMk cId="1912491471" sldId="334"/>
            <ac:picMk id="3" creationId="{57905033-3DB4-DDB1-B3BA-78AFA2C8BFA4}"/>
          </ac:picMkLst>
        </pc:picChg>
      </pc:sldChg>
      <pc:sldChg chg="addSp delSp modSp add mod">
        <pc:chgData name="Shihong Duan" userId="0e40ecc899efa77d" providerId="LiveId" clId="{2319B59A-1495-4630-AA58-12BFC1D33898}" dt="2023-11-28T05:04:32.434" v="2006" actId="1076"/>
        <pc:sldMkLst>
          <pc:docMk/>
          <pc:sldMk cId="552874577" sldId="335"/>
        </pc:sldMkLst>
        <pc:spChg chg="mod">
          <ac:chgData name="Shihong Duan" userId="0e40ecc899efa77d" providerId="LiveId" clId="{2319B59A-1495-4630-AA58-12BFC1D33898}" dt="2023-11-28T03:15:57.563" v="1141" actId="1076"/>
          <ac:spMkLst>
            <pc:docMk/>
            <pc:sldMk cId="552874577" sldId="335"/>
            <ac:spMk id="5" creationId="{E1DF6640-E040-4FB2-1F62-4CC0F4DAA1D0}"/>
          </ac:spMkLst>
        </pc:spChg>
        <pc:spChg chg="mod">
          <ac:chgData name="Shihong Duan" userId="0e40ecc899efa77d" providerId="LiveId" clId="{2319B59A-1495-4630-AA58-12BFC1D33898}" dt="2023-11-28T03:15:37.513" v="1137" actId="255"/>
          <ac:spMkLst>
            <pc:docMk/>
            <pc:sldMk cId="552874577" sldId="335"/>
            <ac:spMk id="82" creationId="{00000000-0000-0000-0000-000000000000}"/>
          </ac:spMkLst>
        </pc:spChg>
        <pc:picChg chg="add mod">
          <ac:chgData name="Shihong Duan" userId="0e40ecc899efa77d" providerId="LiveId" clId="{2319B59A-1495-4630-AA58-12BFC1D33898}" dt="2023-11-28T05:04:32.434" v="2006" actId="1076"/>
          <ac:picMkLst>
            <pc:docMk/>
            <pc:sldMk cId="552874577" sldId="335"/>
            <ac:picMk id="2" creationId="{4AF7B797-E505-F909-DF75-56536E56DBA9}"/>
          </ac:picMkLst>
        </pc:picChg>
        <pc:picChg chg="del">
          <ac:chgData name="Shihong Duan" userId="0e40ecc899efa77d" providerId="LiveId" clId="{2319B59A-1495-4630-AA58-12BFC1D33898}" dt="2023-11-28T03:15:53.499" v="1140" actId="478"/>
          <ac:picMkLst>
            <pc:docMk/>
            <pc:sldMk cId="552874577" sldId="335"/>
            <ac:picMk id="3" creationId="{57905033-3DB4-DDB1-B3BA-78AFA2C8BFA4}"/>
          </ac:picMkLst>
        </pc:picChg>
      </pc:sldChg>
      <pc:sldChg chg="addSp delSp modSp add del mod">
        <pc:chgData name="Shihong Duan" userId="0e40ecc899efa77d" providerId="LiveId" clId="{2319B59A-1495-4630-AA58-12BFC1D33898}" dt="2023-11-28T03:20:24.338" v="1214" actId="47"/>
        <pc:sldMkLst>
          <pc:docMk/>
          <pc:sldMk cId="3601114100" sldId="336"/>
        </pc:sldMkLst>
        <pc:spChg chg="del">
          <ac:chgData name="Shihong Duan" userId="0e40ecc899efa77d" providerId="LiveId" clId="{2319B59A-1495-4630-AA58-12BFC1D33898}" dt="2023-11-28T03:16:35.366" v="1148" actId="478"/>
          <ac:spMkLst>
            <pc:docMk/>
            <pc:sldMk cId="3601114100" sldId="336"/>
            <ac:spMk id="5" creationId="{E1DF6640-E040-4FB2-1F62-4CC0F4DAA1D0}"/>
          </ac:spMkLst>
        </pc:spChg>
        <pc:picChg chg="del mod">
          <ac:chgData name="Shihong Duan" userId="0e40ecc899efa77d" providerId="LiveId" clId="{2319B59A-1495-4630-AA58-12BFC1D33898}" dt="2023-11-28T03:16:41.717" v="1153" actId="478"/>
          <ac:picMkLst>
            <pc:docMk/>
            <pc:sldMk cId="3601114100" sldId="336"/>
            <ac:picMk id="2" creationId="{4AF7B797-E505-F909-DF75-56536E56DBA9}"/>
          </ac:picMkLst>
        </pc:picChg>
        <pc:picChg chg="add mod">
          <ac:chgData name="Shihong Duan" userId="0e40ecc899efa77d" providerId="LiveId" clId="{2319B59A-1495-4630-AA58-12BFC1D33898}" dt="2023-11-28T03:17:01.957" v="1157" actId="1076"/>
          <ac:picMkLst>
            <pc:docMk/>
            <pc:sldMk cId="3601114100" sldId="336"/>
            <ac:picMk id="3" creationId="{1C662EB6-2AA2-4A12-33C0-0563FFEAB1E9}"/>
          </ac:picMkLst>
        </pc:picChg>
        <pc:picChg chg="add mod">
          <ac:chgData name="Shihong Duan" userId="0e40ecc899efa77d" providerId="LiveId" clId="{2319B59A-1495-4630-AA58-12BFC1D33898}" dt="2023-11-28T03:17:04.243" v="1158" actId="1076"/>
          <ac:picMkLst>
            <pc:docMk/>
            <pc:sldMk cId="3601114100" sldId="336"/>
            <ac:picMk id="4" creationId="{AEA99E84-FE55-AADE-2AFA-2321C4895777}"/>
          </ac:picMkLst>
        </pc:picChg>
      </pc:sldChg>
      <pc:sldChg chg="addSp delSp modSp add mod ord">
        <pc:chgData name="Shihong Duan" userId="0e40ecc899efa77d" providerId="LiveId" clId="{2319B59A-1495-4630-AA58-12BFC1D33898}" dt="2023-11-28T05:07:31.805" v="2028" actId="14100"/>
        <pc:sldMkLst>
          <pc:docMk/>
          <pc:sldMk cId="1257881614" sldId="337"/>
        </pc:sldMkLst>
        <pc:spChg chg="mod">
          <ac:chgData name="Shihong Duan" userId="0e40ecc899efa77d" providerId="LiveId" clId="{2319B59A-1495-4630-AA58-12BFC1D33898}" dt="2023-11-28T05:05:32.635" v="2008" actId="14100"/>
          <ac:spMkLst>
            <pc:docMk/>
            <pc:sldMk cId="1257881614" sldId="337"/>
            <ac:spMk id="82" creationId="{00000000-0000-0000-0000-000000000000}"/>
          </ac:spMkLst>
        </pc:spChg>
        <pc:picChg chg="add del mod">
          <ac:chgData name="Shihong Duan" userId="0e40ecc899efa77d" providerId="LiveId" clId="{2319B59A-1495-4630-AA58-12BFC1D33898}" dt="2023-11-28T05:07:31.805" v="2028" actId="14100"/>
          <ac:picMkLst>
            <pc:docMk/>
            <pc:sldMk cId="1257881614" sldId="337"/>
            <ac:picMk id="2" creationId="{FDA28C70-F2B5-0D51-7B8B-6825CED43179}"/>
          </ac:picMkLst>
        </pc:picChg>
        <pc:picChg chg="add del mod">
          <ac:chgData name="Shihong Duan" userId="0e40ecc899efa77d" providerId="LiveId" clId="{2319B59A-1495-4630-AA58-12BFC1D33898}" dt="2023-11-28T05:05:56.190" v="2016" actId="21"/>
          <ac:picMkLst>
            <pc:docMk/>
            <pc:sldMk cId="1257881614" sldId="337"/>
            <ac:picMk id="3" creationId="{1C662EB6-2AA2-4A12-33C0-0563FFEAB1E9}"/>
          </ac:picMkLst>
        </pc:picChg>
        <pc:picChg chg="add del mod">
          <ac:chgData name="Shihong Duan" userId="0e40ecc899efa77d" providerId="LiveId" clId="{2319B59A-1495-4630-AA58-12BFC1D33898}" dt="2023-11-28T05:07:13.351" v="2023" actId="1076"/>
          <ac:picMkLst>
            <pc:docMk/>
            <pc:sldMk cId="1257881614" sldId="337"/>
            <ac:picMk id="4" creationId="{AEA99E84-FE55-AADE-2AFA-2321C4895777}"/>
          </ac:picMkLst>
        </pc:picChg>
        <pc:picChg chg="add del mod modCrop">
          <ac:chgData name="Shihong Duan" userId="0e40ecc899efa77d" providerId="LiveId" clId="{2319B59A-1495-4630-AA58-12BFC1D33898}" dt="2023-11-28T05:07:08.853" v="2022" actId="1076"/>
          <ac:picMkLst>
            <pc:docMk/>
            <pc:sldMk cId="1257881614" sldId="337"/>
            <ac:picMk id="5" creationId="{6857605F-36B2-A709-CF1B-DAF3801E6F95}"/>
          </ac:picMkLst>
        </pc:picChg>
        <pc:picChg chg="add del mod">
          <ac:chgData name="Shihong Duan" userId="0e40ecc899efa77d" providerId="LiveId" clId="{2319B59A-1495-4630-AA58-12BFC1D33898}" dt="2023-11-28T03:20:13.956" v="1203"/>
          <ac:picMkLst>
            <pc:docMk/>
            <pc:sldMk cId="1257881614" sldId="337"/>
            <ac:picMk id="6" creationId="{46A721FA-5A13-8833-D76F-BC8D1D590E9A}"/>
          </ac:picMkLst>
        </pc:picChg>
        <pc:picChg chg="add mod">
          <ac:chgData name="Shihong Duan" userId="0e40ecc899efa77d" providerId="LiveId" clId="{2319B59A-1495-4630-AA58-12BFC1D33898}" dt="2023-11-28T05:07:27.017" v="2026" actId="1076"/>
          <ac:picMkLst>
            <pc:docMk/>
            <pc:sldMk cId="1257881614" sldId="337"/>
            <ac:picMk id="7" creationId="{2B079337-5DDB-68E8-687A-E3FC6244ABD3}"/>
          </ac:picMkLst>
        </pc:picChg>
      </pc:sldChg>
      <pc:sldChg chg="addSp delSp modSp add mod">
        <pc:chgData name="Shihong Duan" userId="0e40ecc899efa77d" providerId="LiveId" clId="{2319B59A-1495-4630-AA58-12BFC1D33898}" dt="2023-11-28T05:19:15.423" v="2044" actId="14100"/>
        <pc:sldMkLst>
          <pc:docMk/>
          <pc:sldMk cId="126262764" sldId="338"/>
        </pc:sldMkLst>
        <pc:picChg chg="add mod">
          <ac:chgData name="Shihong Duan" userId="0e40ecc899efa77d" providerId="LiveId" clId="{2319B59A-1495-4630-AA58-12BFC1D33898}" dt="2023-11-28T05:18:14.415" v="2036" actId="1076"/>
          <ac:picMkLst>
            <pc:docMk/>
            <pc:sldMk cId="126262764" sldId="338"/>
            <ac:picMk id="2" creationId="{C30CE1B3-3D0B-669F-249A-78A2B2674239}"/>
          </ac:picMkLst>
        </pc:picChg>
        <pc:picChg chg="add mod">
          <ac:chgData name="Shihong Duan" userId="0e40ecc899efa77d" providerId="LiveId" clId="{2319B59A-1495-4630-AA58-12BFC1D33898}" dt="2023-11-28T05:18:15.627" v="2037" actId="1076"/>
          <ac:picMkLst>
            <pc:docMk/>
            <pc:sldMk cId="126262764" sldId="338"/>
            <ac:picMk id="3" creationId="{3674B347-89E0-41D8-137C-993D026065C9}"/>
          </ac:picMkLst>
        </pc:picChg>
        <pc:picChg chg="add mod">
          <ac:chgData name="Shihong Duan" userId="0e40ecc899efa77d" providerId="LiveId" clId="{2319B59A-1495-4630-AA58-12BFC1D33898}" dt="2023-11-28T05:18:34.917" v="2040" actId="14100"/>
          <ac:picMkLst>
            <pc:docMk/>
            <pc:sldMk cId="126262764" sldId="338"/>
            <ac:picMk id="4" creationId="{2351B62C-3110-1A99-6867-3DFF9B0AE4E6}"/>
          </ac:picMkLst>
        </pc:picChg>
        <pc:picChg chg="add mod">
          <ac:chgData name="Shihong Duan" userId="0e40ecc899efa77d" providerId="LiveId" clId="{2319B59A-1495-4630-AA58-12BFC1D33898}" dt="2023-11-28T05:19:15.423" v="2044" actId="14100"/>
          <ac:picMkLst>
            <pc:docMk/>
            <pc:sldMk cId="126262764" sldId="338"/>
            <ac:picMk id="5" creationId="{02189901-6138-42A5-7228-B9A88CDA3558}"/>
          </ac:picMkLst>
        </pc:picChg>
        <pc:picChg chg="del">
          <ac:chgData name="Shihong Duan" userId="0e40ecc899efa77d" providerId="LiveId" clId="{2319B59A-1495-4630-AA58-12BFC1D33898}" dt="2023-11-28T03:20:46.584" v="1215" actId="478"/>
          <ac:picMkLst>
            <pc:docMk/>
            <pc:sldMk cId="126262764" sldId="338"/>
            <ac:picMk id="6" creationId="{46A721FA-5A13-8833-D76F-BC8D1D590E9A}"/>
          </ac:picMkLst>
        </pc:picChg>
      </pc:sldChg>
      <pc:sldChg chg="addSp delSp modSp add mod">
        <pc:chgData name="Shihong Duan" userId="0e40ecc899efa77d" providerId="LiveId" clId="{2319B59A-1495-4630-AA58-12BFC1D33898}" dt="2023-11-28T03:21:53.358" v="1230" actId="1076"/>
        <pc:sldMkLst>
          <pc:docMk/>
          <pc:sldMk cId="2295471133" sldId="339"/>
        </pc:sldMkLst>
        <pc:spChg chg="mod">
          <ac:chgData name="Shihong Duan" userId="0e40ecc899efa77d" providerId="LiveId" clId="{2319B59A-1495-4630-AA58-12BFC1D33898}" dt="2023-11-28T03:21:17.565" v="1224" actId="20577"/>
          <ac:spMkLst>
            <pc:docMk/>
            <pc:sldMk cId="2295471133" sldId="339"/>
            <ac:spMk id="82" creationId="{00000000-0000-0000-0000-000000000000}"/>
          </ac:spMkLst>
        </pc:spChg>
        <pc:picChg chg="del">
          <ac:chgData name="Shihong Duan" userId="0e40ecc899efa77d" providerId="LiveId" clId="{2319B59A-1495-4630-AA58-12BFC1D33898}" dt="2023-11-28T03:21:39.666" v="1225" actId="478"/>
          <ac:picMkLst>
            <pc:docMk/>
            <pc:sldMk cId="2295471133" sldId="339"/>
            <ac:picMk id="2" creationId="{C30CE1B3-3D0B-669F-249A-78A2B2674239}"/>
          </ac:picMkLst>
        </pc:picChg>
        <pc:picChg chg="add mod">
          <ac:chgData name="Shihong Duan" userId="0e40ecc899efa77d" providerId="LiveId" clId="{2319B59A-1495-4630-AA58-12BFC1D33898}" dt="2023-11-28T03:21:53.358" v="1230" actId="1076"/>
          <ac:picMkLst>
            <pc:docMk/>
            <pc:sldMk cId="2295471133" sldId="339"/>
            <ac:picMk id="3" creationId="{72D93E7B-D877-9AEF-1F37-2494652D3DD8}"/>
          </ac:picMkLst>
        </pc:picChg>
      </pc:sldChg>
      <pc:sldChg chg="addSp delSp modSp add mod">
        <pc:chgData name="Shihong Duan" userId="0e40ecc899efa77d" providerId="LiveId" clId="{2319B59A-1495-4630-AA58-12BFC1D33898}" dt="2023-11-28T03:22:16.093" v="1235" actId="1076"/>
        <pc:sldMkLst>
          <pc:docMk/>
          <pc:sldMk cId="4213949820" sldId="340"/>
        </pc:sldMkLst>
        <pc:picChg chg="del">
          <ac:chgData name="Shihong Duan" userId="0e40ecc899efa77d" providerId="LiveId" clId="{2319B59A-1495-4630-AA58-12BFC1D33898}" dt="2023-11-28T03:22:12.555" v="1232" actId="478"/>
          <ac:picMkLst>
            <pc:docMk/>
            <pc:sldMk cId="4213949820" sldId="340"/>
            <ac:picMk id="2" creationId="{C30CE1B3-3D0B-669F-249A-78A2B2674239}"/>
          </ac:picMkLst>
        </pc:picChg>
        <pc:picChg chg="add mod">
          <ac:chgData name="Shihong Duan" userId="0e40ecc899efa77d" providerId="LiveId" clId="{2319B59A-1495-4630-AA58-12BFC1D33898}" dt="2023-11-28T03:22:16.093" v="1235" actId="1076"/>
          <ac:picMkLst>
            <pc:docMk/>
            <pc:sldMk cId="4213949820" sldId="340"/>
            <ac:picMk id="3" creationId="{D66C25FF-6A4D-9028-8A5E-D39E132D6BBA}"/>
          </ac:picMkLst>
        </pc:picChg>
      </pc:sldChg>
      <pc:sldChg chg="addSp delSp modSp add mod">
        <pc:chgData name="Shihong Duan" userId="0e40ecc899efa77d" providerId="LiveId" clId="{2319B59A-1495-4630-AA58-12BFC1D33898}" dt="2023-11-28T03:22:52.843" v="1240" actId="1076"/>
        <pc:sldMkLst>
          <pc:docMk/>
          <pc:sldMk cId="723963658" sldId="341"/>
        </pc:sldMkLst>
        <pc:picChg chg="add mod">
          <ac:chgData name="Shihong Duan" userId="0e40ecc899efa77d" providerId="LiveId" clId="{2319B59A-1495-4630-AA58-12BFC1D33898}" dt="2023-11-28T03:22:52.843" v="1240" actId="1076"/>
          <ac:picMkLst>
            <pc:docMk/>
            <pc:sldMk cId="723963658" sldId="341"/>
            <ac:picMk id="2" creationId="{1AF765F9-AA49-CD0D-254A-EB2E11A817F7}"/>
          </ac:picMkLst>
        </pc:picChg>
        <pc:picChg chg="del">
          <ac:chgData name="Shihong Duan" userId="0e40ecc899efa77d" providerId="LiveId" clId="{2319B59A-1495-4630-AA58-12BFC1D33898}" dt="2023-11-28T03:22:46.254" v="1237" actId="478"/>
          <ac:picMkLst>
            <pc:docMk/>
            <pc:sldMk cId="723963658" sldId="341"/>
            <ac:picMk id="3" creationId="{72D93E7B-D877-9AEF-1F37-2494652D3DD8}"/>
          </ac:picMkLst>
        </pc:picChg>
      </pc:sldChg>
      <pc:sldChg chg="addSp delSp modSp add mod">
        <pc:chgData name="Shihong Duan" userId="0e40ecc899efa77d" providerId="LiveId" clId="{2319B59A-1495-4630-AA58-12BFC1D33898}" dt="2023-11-28T03:23:13.959" v="1245" actId="1076"/>
        <pc:sldMkLst>
          <pc:docMk/>
          <pc:sldMk cId="191076890" sldId="342"/>
        </pc:sldMkLst>
        <pc:picChg chg="del">
          <ac:chgData name="Shihong Duan" userId="0e40ecc899efa77d" providerId="LiveId" clId="{2319B59A-1495-4630-AA58-12BFC1D33898}" dt="2023-11-28T03:23:09.686" v="1242" actId="478"/>
          <ac:picMkLst>
            <pc:docMk/>
            <pc:sldMk cId="191076890" sldId="342"/>
            <ac:picMk id="2" creationId="{1AF765F9-AA49-CD0D-254A-EB2E11A817F7}"/>
          </ac:picMkLst>
        </pc:picChg>
        <pc:picChg chg="add mod">
          <ac:chgData name="Shihong Duan" userId="0e40ecc899efa77d" providerId="LiveId" clId="{2319B59A-1495-4630-AA58-12BFC1D33898}" dt="2023-11-28T03:23:13.959" v="1245" actId="1076"/>
          <ac:picMkLst>
            <pc:docMk/>
            <pc:sldMk cId="191076890" sldId="342"/>
            <ac:picMk id="3" creationId="{B5599158-5A05-73C4-3B4C-C64274163E08}"/>
          </ac:picMkLst>
        </pc:picChg>
      </pc:sldChg>
      <pc:sldChg chg="addSp delSp modSp add mod">
        <pc:chgData name="Shihong Duan" userId="0e40ecc899efa77d" providerId="LiveId" clId="{2319B59A-1495-4630-AA58-12BFC1D33898}" dt="2023-11-28T05:31:45.245" v="2098" actId="20577"/>
        <pc:sldMkLst>
          <pc:docMk/>
          <pc:sldMk cId="675266185" sldId="343"/>
        </pc:sldMkLst>
        <pc:spChg chg="add mod">
          <ac:chgData name="Shihong Duan" userId="0e40ecc899efa77d" providerId="LiveId" clId="{2319B59A-1495-4630-AA58-12BFC1D33898}" dt="2023-11-28T03:23:41.696" v="1254" actId="1076"/>
          <ac:spMkLst>
            <pc:docMk/>
            <pc:sldMk cId="675266185" sldId="343"/>
            <ac:spMk id="4" creationId="{75D4A4A0-7FA7-6536-207F-6E737DF61B00}"/>
          </ac:spMkLst>
        </pc:spChg>
        <pc:spChg chg="add mod">
          <ac:chgData name="Shihong Duan" userId="0e40ecc899efa77d" providerId="LiveId" clId="{2319B59A-1495-4630-AA58-12BFC1D33898}" dt="2023-11-28T05:31:45.245" v="2098" actId="20577"/>
          <ac:spMkLst>
            <pc:docMk/>
            <pc:sldMk cId="675266185" sldId="343"/>
            <ac:spMk id="7" creationId="{34DB7C65-5108-5562-C517-B3BDD1BF30B5}"/>
          </ac:spMkLst>
        </pc:spChg>
        <pc:picChg chg="del">
          <ac:chgData name="Shihong Duan" userId="0e40ecc899efa77d" providerId="LiveId" clId="{2319B59A-1495-4630-AA58-12BFC1D33898}" dt="2023-11-28T03:23:28.828" v="1247" actId="478"/>
          <ac:picMkLst>
            <pc:docMk/>
            <pc:sldMk cId="675266185" sldId="343"/>
            <ac:picMk id="3" creationId="{B5599158-5A05-73C4-3B4C-C64274163E08}"/>
          </ac:picMkLst>
        </pc:picChg>
        <pc:picChg chg="add mod">
          <ac:chgData name="Shihong Duan" userId="0e40ecc899efa77d" providerId="LiveId" clId="{2319B59A-1495-4630-AA58-12BFC1D33898}" dt="2023-11-28T03:23:59.487" v="1258" actId="1076"/>
          <ac:picMkLst>
            <pc:docMk/>
            <pc:sldMk cId="675266185" sldId="343"/>
            <ac:picMk id="5" creationId="{2BB207AE-A98F-7BE7-42F5-B4BD2C3DF5ED}"/>
          </ac:picMkLst>
        </pc:picChg>
      </pc:sldChg>
      <pc:sldChg chg="addSp delSp modSp add mod">
        <pc:chgData name="Shihong Duan" userId="0e40ecc899efa77d" providerId="LiveId" clId="{2319B59A-1495-4630-AA58-12BFC1D33898}" dt="2023-11-28T05:38:42.165" v="2117" actId="1076"/>
        <pc:sldMkLst>
          <pc:docMk/>
          <pc:sldMk cId="4061015388" sldId="344"/>
        </pc:sldMkLst>
        <pc:spChg chg="del">
          <ac:chgData name="Shihong Duan" userId="0e40ecc899efa77d" providerId="LiveId" clId="{2319B59A-1495-4630-AA58-12BFC1D33898}" dt="2023-11-28T03:24:40.653" v="1274" actId="478"/>
          <ac:spMkLst>
            <pc:docMk/>
            <pc:sldMk cId="4061015388" sldId="344"/>
            <ac:spMk id="4" creationId="{75D4A4A0-7FA7-6536-207F-6E737DF61B00}"/>
          </ac:spMkLst>
        </pc:spChg>
        <pc:spChg chg="add mod">
          <ac:chgData name="Shihong Duan" userId="0e40ecc899efa77d" providerId="LiveId" clId="{2319B59A-1495-4630-AA58-12BFC1D33898}" dt="2023-11-28T05:38:42.165" v="2117" actId="1076"/>
          <ac:spMkLst>
            <pc:docMk/>
            <pc:sldMk cId="4061015388" sldId="344"/>
            <ac:spMk id="7" creationId="{B4F7C502-7626-9019-1F77-33799C94558B}"/>
          </ac:spMkLst>
        </pc:spChg>
        <pc:spChg chg="mod">
          <ac:chgData name="Shihong Duan" userId="0e40ecc899efa77d" providerId="LiveId" clId="{2319B59A-1495-4630-AA58-12BFC1D33898}" dt="2023-11-28T03:24:23.315" v="1268" actId="20577"/>
          <ac:spMkLst>
            <pc:docMk/>
            <pc:sldMk cId="4061015388" sldId="344"/>
            <ac:spMk id="82" creationId="{00000000-0000-0000-0000-000000000000}"/>
          </ac:spMkLst>
        </pc:spChg>
        <pc:picChg chg="add mod">
          <ac:chgData name="Shihong Duan" userId="0e40ecc899efa77d" providerId="LiveId" clId="{2319B59A-1495-4630-AA58-12BFC1D33898}" dt="2023-11-28T05:37:41.469" v="2102" actId="1076"/>
          <ac:picMkLst>
            <pc:docMk/>
            <pc:sldMk cId="4061015388" sldId="344"/>
            <ac:picMk id="2" creationId="{66F96816-AA49-D1BD-9500-1C78F5D6C7D4}"/>
          </ac:picMkLst>
        </pc:picChg>
        <pc:picChg chg="add mod">
          <ac:chgData name="Shihong Duan" userId="0e40ecc899efa77d" providerId="LiveId" clId="{2319B59A-1495-4630-AA58-12BFC1D33898}" dt="2023-11-28T05:37:53.983" v="2107" actId="14100"/>
          <ac:picMkLst>
            <pc:docMk/>
            <pc:sldMk cId="4061015388" sldId="344"/>
            <ac:picMk id="3" creationId="{A7DA13CF-1C0C-9BBC-2790-E2EDB7E5B5D8}"/>
          </ac:picMkLst>
        </pc:picChg>
        <pc:picChg chg="del mod">
          <ac:chgData name="Shihong Duan" userId="0e40ecc899efa77d" providerId="LiveId" clId="{2319B59A-1495-4630-AA58-12BFC1D33898}" dt="2023-11-28T03:24:34.876" v="1270" actId="478"/>
          <ac:picMkLst>
            <pc:docMk/>
            <pc:sldMk cId="4061015388" sldId="344"/>
            <ac:picMk id="5" creationId="{2BB207AE-A98F-7BE7-42F5-B4BD2C3DF5ED}"/>
          </ac:picMkLst>
        </pc:picChg>
      </pc:sldChg>
      <pc:sldChg chg="addSp delSp modSp add mod">
        <pc:chgData name="Shihong Duan" userId="0e40ecc899efa77d" providerId="LiveId" clId="{2319B59A-1495-4630-AA58-12BFC1D33898}" dt="2023-11-28T03:25:08.788" v="1282" actId="1076"/>
        <pc:sldMkLst>
          <pc:docMk/>
          <pc:sldMk cId="816852021" sldId="345"/>
        </pc:sldMkLst>
        <pc:picChg chg="del">
          <ac:chgData name="Shihong Duan" userId="0e40ecc899efa77d" providerId="LiveId" clId="{2319B59A-1495-4630-AA58-12BFC1D33898}" dt="2023-11-28T03:24:57.098" v="1277" actId="478"/>
          <ac:picMkLst>
            <pc:docMk/>
            <pc:sldMk cId="816852021" sldId="345"/>
            <ac:picMk id="2" creationId="{66F96816-AA49-D1BD-9500-1C78F5D6C7D4}"/>
          </ac:picMkLst>
        </pc:picChg>
        <pc:picChg chg="add mod">
          <ac:chgData name="Shihong Duan" userId="0e40ecc899efa77d" providerId="LiveId" clId="{2319B59A-1495-4630-AA58-12BFC1D33898}" dt="2023-11-28T03:25:08.788" v="1282" actId="1076"/>
          <ac:picMkLst>
            <pc:docMk/>
            <pc:sldMk cId="816852021" sldId="345"/>
            <ac:picMk id="3" creationId="{3A12A843-92DE-76FE-68A6-2CF90E535348}"/>
          </ac:picMkLst>
        </pc:picChg>
      </pc:sldChg>
      <pc:sldChg chg="addSp delSp modSp add mod">
        <pc:chgData name="Shihong Duan" userId="0e40ecc899efa77d" providerId="LiveId" clId="{2319B59A-1495-4630-AA58-12BFC1D33898}" dt="2023-11-28T03:28:03.585" v="1289" actId="1076"/>
        <pc:sldMkLst>
          <pc:docMk/>
          <pc:sldMk cId="2367850852" sldId="346"/>
        </pc:sldMkLst>
        <pc:picChg chg="add mod">
          <ac:chgData name="Shihong Duan" userId="0e40ecc899efa77d" providerId="LiveId" clId="{2319B59A-1495-4630-AA58-12BFC1D33898}" dt="2023-11-28T03:28:03.585" v="1289" actId="1076"/>
          <ac:picMkLst>
            <pc:docMk/>
            <pc:sldMk cId="2367850852" sldId="346"/>
            <ac:picMk id="2" creationId="{627EDCFD-C4D3-D5C7-8FDB-42A05C267097}"/>
          </ac:picMkLst>
        </pc:picChg>
        <pc:picChg chg="del">
          <ac:chgData name="Shihong Duan" userId="0e40ecc899efa77d" providerId="LiveId" clId="{2319B59A-1495-4630-AA58-12BFC1D33898}" dt="2023-11-28T03:26:50.175" v="1284" actId="478"/>
          <ac:picMkLst>
            <pc:docMk/>
            <pc:sldMk cId="2367850852" sldId="346"/>
            <ac:picMk id="3" creationId="{3A12A843-92DE-76FE-68A6-2CF90E535348}"/>
          </ac:picMkLst>
        </pc:picChg>
      </pc:sldChg>
      <pc:sldChg chg="addSp delSp modSp add mod">
        <pc:chgData name="Shihong Duan" userId="0e40ecc899efa77d" providerId="LiveId" clId="{2319B59A-1495-4630-AA58-12BFC1D33898}" dt="2023-11-28T05:54:14.395" v="2121" actId="1076"/>
        <pc:sldMkLst>
          <pc:docMk/>
          <pc:sldMk cId="500295536" sldId="347"/>
        </pc:sldMkLst>
        <pc:picChg chg="del">
          <ac:chgData name="Shihong Duan" userId="0e40ecc899efa77d" providerId="LiveId" clId="{2319B59A-1495-4630-AA58-12BFC1D33898}" dt="2023-11-28T03:30:26.220" v="1291" actId="478"/>
          <ac:picMkLst>
            <pc:docMk/>
            <pc:sldMk cId="500295536" sldId="347"/>
            <ac:picMk id="2" creationId="{627EDCFD-C4D3-D5C7-8FDB-42A05C267097}"/>
          </ac:picMkLst>
        </pc:picChg>
        <pc:picChg chg="add mod">
          <ac:chgData name="Shihong Duan" userId="0e40ecc899efa77d" providerId="LiveId" clId="{2319B59A-1495-4630-AA58-12BFC1D33898}" dt="2023-11-28T03:30:28.308" v="1293" actId="1076"/>
          <ac:picMkLst>
            <pc:docMk/>
            <pc:sldMk cId="500295536" sldId="347"/>
            <ac:picMk id="3" creationId="{709FC617-A5AA-7579-2B9D-15D8AB797E9D}"/>
          </ac:picMkLst>
        </pc:picChg>
        <pc:picChg chg="add mod">
          <ac:chgData name="Shihong Duan" userId="0e40ecc899efa77d" providerId="LiveId" clId="{2319B59A-1495-4630-AA58-12BFC1D33898}" dt="2023-11-28T05:51:15.351" v="2119" actId="1076"/>
          <ac:picMkLst>
            <pc:docMk/>
            <pc:sldMk cId="500295536" sldId="347"/>
            <ac:picMk id="4" creationId="{9E387818-DC8D-F2CA-721E-0DA59E0A6DD4}"/>
          </ac:picMkLst>
        </pc:picChg>
        <pc:picChg chg="add mod">
          <ac:chgData name="Shihong Duan" userId="0e40ecc899efa77d" providerId="LiveId" clId="{2319B59A-1495-4630-AA58-12BFC1D33898}" dt="2023-11-28T05:54:14.395" v="2121" actId="1076"/>
          <ac:picMkLst>
            <pc:docMk/>
            <pc:sldMk cId="500295536" sldId="347"/>
            <ac:picMk id="2050" creationId="{799C599A-0EF5-E2CA-04DF-B26C4B5F60D6}"/>
          </ac:picMkLst>
        </pc:picChg>
      </pc:sldChg>
      <pc:sldChg chg="addSp delSp modSp add mod">
        <pc:chgData name="Shihong Duan" userId="0e40ecc899efa77d" providerId="LiveId" clId="{2319B59A-1495-4630-AA58-12BFC1D33898}" dt="2023-11-28T03:31:49.694" v="1316" actId="1076"/>
        <pc:sldMkLst>
          <pc:docMk/>
          <pc:sldMk cId="1056001557" sldId="348"/>
        </pc:sldMkLst>
        <pc:spChg chg="add mod">
          <ac:chgData name="Shihong Duan" userId="0e40ecc899efa77d" providerId="LiveId" clId="{2319B59A-1495-4630-AA58-12BFC1D33898}" dt="2023-11-28T03:30:51.019" v="1299" actId="255"/>
          <ac:spMkLst>
            <pc:docMk/>
            <pc:sldMk cId="1056001557" sldId="348"/>
            <ac:spMk id="4" creationId="{BC3EC9F6-C439-506B-BFD0-6FE8788E4132}"/>
          </ac:spMkLst>
        </pc:spChg>
        <pc:spChg chg="add mod">
          <ac:chgData name="Shihong Duan" userId="0e40ecc899efa77d" providerId="LiveId" clId="{2319B59A-1495-4630-AA58-12BFC1D33898}" dt="2023-11-28T03:31:46.102" v="1315" actId="255"/>
          <ac:spMkLst>
            <pc:docMk/>
            <pc:sldMk cId="1056001557" sldId="348"/>
            <ac:spMk id="6" creationId="{DF40B086-3D1C-DF4F-30A5-8C1B28C38786}"/>
          </ac:spMkLst>
        </pc:spChg>
        <pc:picChg chg="del">
          <ac:chgData name="Shihong Duan" userId="0e40ecc899efa77d" providerId="LiveId" clId="{2319B59A-1495-4630-AA58-12BFC1D33898}" dt="2023-11-28T03:30:44.470" v="1295" actId="478"/>
          <ac:picMkLst>
            <pc:docMk/>
            <pc:sldMk cId="1056001557" sldId="348"/>
            <ac:picMk id="3" creationId="{709FC617-A5AA-7579-2B9D-15D8AB797E9D}"/>
          </ac:picMkLst>
        </pc:picChg>
        <pc:picChg chg="add mod">
          <ac:chgData name="Shihong Duan" userId="0e40ecc899efa77d" providerId="LiveId" clId="{2319B59A-1495-4630-AA58-12BFC1D33898}" dt="2023-11-28T03:31:49.694" v="1316" actId="1076"/>
          <ac:picMkLst>
            <pc:docMk/>
            <pc:sldMk cId="1056001557" sldId="348"/>
            <ac:picMk id="7" creationId="{681033CD-EB22-94DA-AF07-943F2D68D4CD}"/>
          </ac:picMkLst>
        </pc:picChg>
      </pc:sldChg>
      <pc:sldChg chg="addSp delSp modSp add mod">
        <pc:chgData name="Shihong Duan" userId="0e40ecc899efa77d" providerId="LiveId" clId="{2319B59A-1495-4630-AA58-12BFC1D33898}" dt="2023-11-28T03:32:31.645" v="1329" actId="14100"/>
        <pc:sldMkLst>
          <pc:docMk/>
          <pc:sldMk cId="2379696765" sldId="349"/>
        </pc:sldMkLst>
        <pc:spChg chg="del">
          <ac:chgData name="Shihong Duan" userId="0e40ecc899efa77d" providerId="LiveId" clId="{2319B59A-1495-4630-AA58-12BFC1D33898}" dt="2023-11-28T03:32:22.095" v="1322" actId="478"/>
          <ac:spMkLst>
            <pc:docMk/>
            <pc:sldMk cId="2379696765" sldId="349"/>
            <ac:spMk id="4" creationId="{BC3EC9F6-C439-506B-BFD0-6FE8788E4132}"/>
          </ac:spMkLst>
        </pc:spChg>
        <pc:spChg chg="del mod">
          <ac:chgData name="Shihong Duan" userId="0e40ecc899efa77d" providerId="LiveId" clId="{2319B59A-1495-4630-AA58-12BFC1D33898}" dt="2023-11-28T03:32:24.862" v="1324" actId="478"/>
          <ac:spMkLst>
            <pc:docMk/>
            <pc:sldMk cId="2379696765" sldId="349"/>
            <ac:spMk id="6" creationId="{DF40B086-3D1C-DF4F-30A5-8C1B28C38786}"/>
          </ac:spMkLst>
        </pc:spChg>
        <pc:spChg chg="mod">
          <ac:chgData name="Shihong Duan" userId="0e40ecc899efa77d" providerId="LiveId" clId="{2319B59A-1495-4630-AA58-12BFC1D33898}" dt="2023-11-28T03:32:08.738" v="1321" actId="27636"/>
          <ac:spMkLst>
            <pc:docMk/>
            <pc:sldMk cId="2379696765" sldId="349"/>
            <ac:spMk id="82" creationId="{00000000-0000-0000-0000-000000000000}"/>
          </ac:spMkLst>
        </pc:spChg>
        <pc:picChg chg="add mod">
          <ac:chgData name="Shihong Duan" userId="0e40ecc899efa77d" providerId="LiveId" clId="{2319B59A-1495-4630-AA58-12BFC1D33898}" dt="2023-11-28T03:32:31.645" v="1329" actId="14100"/>
          <ac:picMkLst>
            <pc:docMk/>
            <pc:sldMk cId="2379696765" sldId="349"/>
            <ac:picMk id="2" creationId="{A5C6FB72-B387-8C0E-5716-CC4BFCDBB456}"/>
          </ac:picMkLst>
        </pc:picChg>
        <pc:picChg chg="del">
          <ac:chgData name="Shihong Duan" userId="0e40ecc899efa77d" providerId="LiveId" clId="{2319B59A-1495-4630-AA58-12BFC1D33898}" dt="2023-11-28T03:32:26.461" v="1325" actId="478"/>
          <ac:picMkLst>
            <pc:docMk/>
            <pc:sldMk cId="2379696765" sldId="349"/>
            <ac:picMk id="7" creationId="{681033CD-EB22-94DA-AF07-943F2D68D4CD}"/>
          </ac:picMkLst>
        </pc:picChg>
      </pc:sldChg>
      <pc:sldChg chg="addSp delSp modSp add mod">
        <pc:chgData name="Shihong Duan" userId="0e40ecc899efa77d" providerId="LiveId" clId="{2319B59A-1495-4630-AA58-12BFC1D33898}" dt="2023-11-28T03:33:03.895" v="1336" actId="1076"/>
        <pc:sldMkLst>
          <pc:docMk/>
          <pc:sldMk cId="2466829638" sldId="350"/>
        </pc:sldMkLst>
        <pc:picChg chg="del">
          <ac:chgData name="Shihong Duan" userId="0e40ecc899efa77d" providerId="LiveId" clId="{2319B59A-1495-4630-AA58-12BFC1D33898}" dt="2023-11-28T03:32:56.563" v="1331" actId="478"/>
          <ac:picMkLst>
            <pc:docMk/>
            <pc:sldMk cId="2466829638" sldId="350"/>
            <ac:picMk id="2" creationId="{A5C6FB72-B387-8C0E-5716-CC4BFCDBB456}"/>
          </ac:picMkLst>
        </pc:picChg>
        <pc:picChg chg="add mod">
          <ac:chgData name="Shihong Duan" userId="0e40ecc899efa77d" providerId="LiveId" clId="{2319B59A-1495-4630-AA58-12BFC1D33898}" dt="2023-11-28T03:33:03.895" v="1336" actId="1076"/>
          <ac:picMkLst>
            <pc:docMk/>
            <pc:sldMk cId="2466829638" sldId="350"/>
            <ac:picMk id="3" creationId="{BF4FFD0B-D2FE-2BE1-96C7-D683F58D4047}"/>
          </ac:picMkLst>
        </pc:picChg>
      </pc:sldChg>
      <pc:sldChg chg="addSp delSp modSp add mod">
        <pc:chgData name="Shihong Duan" userId="0e40ecc899efa77d" providerId="LiveId" clId="{2319B59A-1495-4630-AA58-12BFC1D33898}" dt="2023-11-28T03:33:34.209" v="1341" actId="1076"/>
        <pc:sldMkLst>
          <pc:docMk/>
          <pc:sldMk cId="1471248391" sldId="351"/>
        </pc:sldMkLst>
        <pc:picChg chg="add mod">
          <ac:chgData name="Shihong Duan" userId="0e40ecc899efa77d" providerId="LiveId" clId="{2319B59A-1495-4630-AA58-12BFC1D33898}" dt="2023-11-28T03:33:34.209" v="1341" actId="1076"/>
          <ac:picMkLst>
            <pc:docMk/>
            <pc:sldMk cId="1471248391" sldId="351"/>
            <ac:picMk id="2" creationId="{286B42DE-73C0-161F-BF87-75C9BFAE721A}"/>
          </ac:picMkLst>
        </pc:picChg>
        <pc:picChg chg="del">
          <ac:chgData name="Shihong Duan" userId="0e40ecc899efa77d" providerId="LiveId" clId="{2319B59A-1495-4630-AA58-12BFC1D33898}" dt="2023-11-28T03:33:28.913" v="1338" actId="478"/>
          <ac:picMkLst>
            <pc:docMk/>
            <pc:sldMk cId="1471248391" sldId="351"/>
            <ac:picMk id="3" creationId="{BF4FFD0B-D2FE-2BE1-96C7-D683F58D4047}"/>
          </ac:picMkLst>
        </pc:picChg>
      </pc:sldChg>
      <pc:sldChg chg="addSp delSp modSp add mod">
        <pc:chgData name="Shihong Duan" userId="0e40ecc899efa77d" providerId="LiveId" clId="{2319B59A-1495-4630-AA58-12BFC1D33898}" dt="2023-11-28T03:34:15.494" v="1355" actId="1076"/>
        <pc:sldMkLst>
          <pc:docMk/>
          <pc:sldMk cId="1034920022" sldId="352"/>
        </pc:sldMkLst>
        <pc:spChg chg="mod">
          <ac:chgData name="Shihong Duan" userId="0e40ecc899efa77d" providerId="LiveId" clId="{2319B59A-1495-4630-AA58-12BFC1D33898}" dt="2023-11-28T03:33:57.766" v="1350" actId="20577"/>
          <ac:spMkLst>
            <pc:docMk/>
            <pc:sldMk cId="1034920022" sldId="352"/>
            <ac:spMk id="82" creationId="{00000000-0000-0000-0000-000000000000}"/>
          </ac:spMkLst>
        </pc:spChg>
        <pc:picChg chg="del mod">
          <ac:chgData name="Shihong Duan" userId="0e40ecc899efa77d" providerId="LiveId" clId="{2319B59A-1495-4630-AA58-12BFC1D33898}" dt="2023-11-28T03:34:10.837" v="1352" actId="478"/>
          <ac:picMkLst>
            <pc:docMk/>
            <pc:sldMk cId="1034920022" sldId="352"/>
            <ac:picMk id="2" creationId="{286B42DE-73C0-161F-BF87-75C9BFAE721A}"/>
          </ac:picMkLst>
        </pc:picChg>
        <pc:picChg chg="add mod">
          <ac:chgData name="Shihong Duan" userId="0e40ecc899efa77d" providerId="LiveId" clId="{2319B59A-1495-4630-AA58-12BFC1D33898}" dt="2023-11-28T03:34:15.494" v="1355" actId="1076"/>
          <ac:picMkLst>
            <pc:docMk/>
            <pc:sldMk cId="1034920022" sldId="352"/>
            <ac:picMk id="3" creationId="{127D9BCF-1BE3-A0EB-0345-263ABDEF2EF8}"/>
          </ac:picMkLst>
        </pc:picChg>
      </pc:sldChg>
      <pc:sldChg chg="addSp delSp modSp add mod">
        <pc:chgData name="Shihong Duan" userId="0e40ecc899efa77d" providerId="LiveId" clId="{2319B59A-1495-4630-AA58-12BFC1D33898}" dt="2023-11-28T03:35:12.171" v="1360" actId="1076"/>
        <pc:sldMkLst>
          <pc:docMk/>
          <pc:sldMk cId="4241732703" sldId="353"/>
        </pc:sldMkLst>
        <pc:picChg chg="add mod">
          <ac:chgData name="Shihong Duan" userId="0e40ecc899efa77d" providerId="LiveId" clId="{2319B59A-1495-4630-AA58-12BFC1D33898}" dt="2023-11-28T03:35:12.171" v="1360" actId="1076"/>
          <ac:picMkLst>
            <pc:docMk/>
            <pc:sldMk cId="4241732703" sldId="353"/>
            <ac:picMk id="2" creationId="{35D25DCA-7309-1615-72FD-D364552614D3}"/>
          </ac:picMkLst>
        </pc:picChg>
        <pc:picChg chg="del">
          <ac:chgData name="Shihong Duan" userId="0e40ecc899efa77d" providerId="LiveId" clId="{2319B59A-1495-4630-AA58-12BFC1D33898}" dt="2023-11-28T03:35:08.525" v="1357" actId="478"/>
          <ac:picMkLst>
            <pc:docMk/>
            <pc:sldMk cId="4241732703" sldId="353"/>
            <ac:picMk id="3" creationId="{127D9BCF-1BE3-A0EB-0345-263ABDEF2EF8}"/>
          </ac:picMkLst>
        </pc:picChg>
      </pc:sldChg>
      <pc:sldChg chg="addSp delSp modSp add mod">
        <pc:chgData name="Shihong Duan" userId="0e40ecc899efa77d" providerId="LiveId" clId="{2319B59A-1495-4630-AA58-12BFC1D33898}" dt="2023-11-28T06:03:54.625" v="2125" actId="1076"/>
        <pc:sldMkLst>
          <pc:docMk/>
          <pc:sldMk cId="1937437313" sldId="354"/>
        </pc:sldMkLst>
        <pc:spChg chg="mod">
          <ac:chgData name="Shihong Duan" userId="0e40ecc899efa77d" providerId="LiveId" clId="{2319B59A-1495-4630-AA58-12BFC1D33898}" dt="2023-11-28T03:35:30.872" v="1364" actId="108"/>
          <ac:spMkLst>
            <pc:docMk/>
            <pc:sldMk cId="1937437313" sldId="354"/>
            <ac:spMk id="82" creationId="{00000000-0000-0000-0000-000000000000}"/>
          </ac:spMkLst>
        </pc:spChg>
        <pc:picChg chg="del">
          <ac:chgData name="Shihong Duan" userId="0e40ecc899efa77d" providerId="LiveId" clId="{2319B59A-1495-4630-AA58-12BFC1D33898}" dt="2023-11-28T03:35:32.887" v="1365" actId="478"/>
          <ac:picMkLst>
            <pc:docMk/>
            <pc:sldMk cId="1937437313" sldId="354"/>
            <ac:picMk id="2" creationId="{35D25DCA-7309-1615-72FD-D364552614D3}"/>
          </ac:picMkLst>
        </pc:picChg>
        <pc:picChg chg="add mod">
          <ac:chgData name="Shihong Duan" userId="0e40ecc899efa77d" providerId="LiveId" clId="{2319B59A-1495-4630-AA58-12BFC1D33898}" dt="2023-11-28T03:35:55.254" v="1371" actId="1076"/>
          <ac:picMkLst>
            <pc:docMk/>
            <pc:sldMk cId="1937437313" sldId="354"/>
            <ac:picMk id="3" creationId="{54D28F90-AE94-F354-547D-B420EE87A1C1}"/>
          </ac:picMkLst>
        </pc:picChg>
        <pc:picChg chg="add mod">
          <ac:chgData name="Shihong Duan" userId="0e40ecc899efa77d" providerId="LiveId" clId="{2319B59A-1495-4630-AA58-12BFC1D33898}" dt="2023-11-28T06:03:40.391" v="2123" actId="1076"/>
          <ac:picMkLst>
            <pc:docMk/>
            <pc:sldMk cId="1937437313" sldId="354"/>
            <ac:picMk id="4" creationId="{CBEEAAF8-840F-6231-7A8D-11CDA3B3BF8F}"/>
          </ac:picMkLst>
        </pc:picChg>
        <pc:picChg chg="add mod">
          <ac:chgData name="Shihong Duan" userId="0e40ecc899efa77d" providerId="LiveId" clId="{2319B59A-1495-4630-AA58-12BFC1D33898}" dt="2023-11-28T06:03:54.625" v="2125" actId="1076"/>
          <ac:picMkLst>
            <pc:docMk/>
            <pc:sldMk cId="1937437313" sldId="354"/>
            <ac:picMk id="5" creationId="{CFE745CE-854B-A2B8-90DA-CC60AC688DF7}"/>
          </ac:picMkLst>
        </pc:picChg>
      </pc:sldChg>
      <pc:sldChg chg="addSp delSp modSp add mod">
        <pc:chgData name="Shihong Duan" userId="0e40ecc899efa77d" providerId="LiveId" clId="{2319B59A-1495-4630-AA58-12BFC1D33898}" dt="2023-11-28T03:36:19.074" v="1378" actId="1076"/>
        <pc:sldMkLst>
          <pc:docMk/>
          <pc:sldMk cId="3297004639" sldId="355"/>
        </pc:sldMkLst>
        <pc:picChg chg="add mod">
          <ac:chgData name="Shihong Duan" userId="0e40ecc899efa77d" providerId="LiveId" clId="{2319B59A-1495-4630-AA58-12BFC1D33898}" dt="2023-11-28T03:36:19.074" v="1378" actId="1076"/>
          <ac:picMkLst>
            <pc:docMk/>
            <pc:sldMk cId="3297004639" sldId="355"/>
            <ac:picMk id="2" creationId="{B84734F6-B5C0-5DBB-F4BF-94CA6EF57EC6}"/>
          </ac:picMkLst>
        </pc:picChg>
        <pc:picChg chg="del">
          <ac:chgData name="Shihong Duan" userId="0e40ecc899efa77d" providerId="LiveId" clId="{2319B59A-1495-4630-AA58-12BFC1D33898}" dt="2023-11-28T03:36:11.850" v="1373" actId="478"/>
          <ac:picMkLst>
            <pc:docMk/>
            <pc:sldMk cId="3297004639" sldId="355"/>
            <ac:picMk id="3" creationId="{54D28F90-AE94-F354-547D-B420EE87A1C1}"/>
          </ac:picMkLst>
        </pc:picChg>
      </pc:sldChg>
      <pc:sldChg chg="addSp delSp modSp add mod">
        <pc:chgData name="Shihong Duan" userId="0e40ecc899efa77d" providerId="LiveId" clId="{2319B59A-1495-4630-AA58-12BFC1D33898}" dt="2023-11-28T03:36:43.550" v="1385" actId="1076"/>
        <pc:sldMkLst>
          <pc:docMk/>
          <pc:sldMk cId="4024314668" sldId="356"/>
        </pc:sldMkLst>
        <pc:picChg chg="del">
          <ac:chgData name="Shihong Duan" userId="0e40ecc899efa77d" providerId="LiveId" clId="{2319B59A-1495-4630-AA58-12BFC1D33898}" dt="2023-11-28T03:36:35.647" v="1380" actId="478"/>
          <ac:picMkLst>
            <pc:docMk/>
            <pc:sldMk cId="4024314668" sldId="356"/>
            <ac:picMk id="2" creationId="{B84734F6-B5C0-5DBB-F4BF-94CA6EF57EC6}"/>
          </ac:picMkLst>
        </pc:picChg>
        <pc:picChg chg="add mod">
          <ac:chgData name="Shihong Duan" userId="0e40ecc899efa77d" providerId="LiveId" clId="{2319B59A-1495-4630-AA58-12BFC1D33898}" dt="2023-11-28T03:36:43.550" v="1385" actId="1076"/>
          <ac:picMkLst>
            <pc:docMk/>
            <pc:sldMk cId="4024314668" sldId="356"/>
            <ac:picMk id="3" creationId="{046846D1-9069-3075-C656-DDE8495D6580}"/>
          </ac:picMkLst>
        </pc:picChg>
      </pc:sldChg>
      <pc:sldChg chg="addSp delSp modSp add mod">
        <pc:chgData name="Shihong Duan" userId="0e40ecc899efa77d" providerId="LiveId" clId="{2319B59A-1495-4630-AA58-12BFC1D33898}" dt="2023-11-28T03:44:13.245" v="1402" actId="1076"/>
        <pc:sldMkLst>
          <pc:docMk/>
          <pc:sldMk cId="896160142" sldId="357"/>
        </pc:sldMkLst>
        <pc:spChg chg="mod">
          <ac:chgData name="Shihong Duan" userId="0e40ecc899efa77d" providerId="LiveId" clId="{2319B59A-1495-4630-AA58-12BFC1D33898}" dt="2023-11-28T03:37:12.532" v="1392" actId="2711"/>
          <ac:spMkLst>
            <pc:docMk/>
            <pc:sldMk cId="896160142" sldId="357"/>
            <ac:spMk id="82" creationId="{00000000-0000-0000-0000-000000000000}"/>
          </ac:spMkLst>
        </pc:spChg>
        <pc:picChg chg="add mod">
          <ac:chgData name="Shihong Duan" userId="0e40ecc899efa77d" providerId="LiveId" clId="{2319B59A-1495-4630-AA58-12BFC1D33898}" dt="2023-11-28T03:44:13.245" v="1402" actId="1076"/>
          <ac:picMkLst>
            <pc:docMk/>
            <pc:sldMk cId="896160142" sldId="357"/>
            <ac:picMk id="2" creationId="{21D3AECD-81FA-946D-D03D-3404B4AA48AC}"/>
          </ac:picMkLst>
        </pc:picChg>
        <pc:picChg chg="del">
          <ac:chgData name="Shihong Duan" userId="0e40ecc899efa77d" providerId="LiveId" clId="{2319B59A-1495-4630-AA58-12BFC1D33898}" dt="2023-11-28T03:37:13.678" v="1393" actId="478"/>
          <ac:picMkLst>
            <pc:docMk/>
            <pc:sldMk cId="896160142" sldId="357"/>
            <ac:picMk id="3" creationId="{046846D1-9069-3075-C656-DDE8495D6580}"/>
          </ac:picMkLst>
        </pc:picChg>
      </pc:sldChg>
      <pc:sldChg chg="addSp delSp modSp add mod">
        <pc:chgData name="Shihong Duan" userId="0e40ecc899efa77d" providerId="LiveId" clId="{2319B59A-1495-4630-AA58-12BFC1D33898}" dt="2023-11-28T05:15:03.867" v="2033" actId="14100"/>
        <pc:sldMkLst>
          <pc:docMk/>
          <pc:sldMk cId="67773570" sldId="358"/>
        </pc:sldMkLst>
        <pc:picChg chg="add mod">
          <ac:chgData name="Shihong Duan" userId="0e40ecc899efa77d" providerId="LiveId" clId="{2319B59A-1495-4630-AA58-12BFC1D33898}" dt="2023-11-28T05:15:03.867" v="2033" actId="14100"/>
          <ac:picMkLst>
            <pc:docMk/>
            <pc:sldMk cId="67773570" sldId="358"/>
            <ac:picMk id="2" creationId="{A60FA305-7B63-FC02-3CFD-575EC27CD741}"/>
          </ac:picMkLst>
        </pc:picChg>
        <pc:picChg chg="del">
          <ac:chgData name="Shihong Duan" userId="0e40ecc899efa77d" providerId="LiveId" clId="{2319B59A-1495-4630-AA58-12BFC1D33898}" dt="2023-11-28T05:14:40.126" v="2030" actId="478"/>
          <ac:picMkLst>
            <pc:docMk/>
            <pc:sldMk cId="67773570" sldId="358"/>
            <ac:picMk id="3" creationId="{D66C25FF-6A4D-9028-8A5E-D39E132D6BBA}"/>
          </ac:picMkLst>
        </pc:picChg>
      </pc:sldChg>
    </pc:docChg>
  </pc:docChgLst>
  <pc:docChgLst>
    <pc:chgData name="Shihong Duan" userId="0e40ecc899efa77d" providerId="LiveId" clId="{55A800C7-7636-4ED9-A76D-EDBB282214F0}"/>
    <pc:docChg chg="addSld modSld">
      <pc:chgData name="Shihong Duan" userId="0e40ecc899efa77d" providerId="LiveId" clId="{55A800C7-7636-4ED9-A76D-EDBB282214F0}" dt="2023-11-21T05:53:51.542" v="79" actId="20577"/>
      <pc:docMkLst>
        <pc:docMk/>
      </pc:docMkLst>
      <pc:sldChg chg="modSp mod">
        <pc:chgData name="Shihong Duan" userId="0e40ecc899efa77d" providerId="LiveId" clId="{55A800C7-7636-4ED9-A76D-EDBB282214F0}" dt="2023-11-21T04:40:29.387" v="1" actId="1076"/>
        <pc:sldMkLst>
          <pc:docMk/>
          <pc:sldMk cId="2324502754" sldId="268"/>
        </pc:sldMkLst>
        <pc:picChg chg="mod">
          <ac:chgData name="Shihong Duan" userId="0e40ecc899efa77d" providerId="LiveId" clId="{55A800C7-7636-4ED9-A76D-EDBB282214F0}" dt="2023-11-21T04:40:27.622" v="0" actId="1076"/>
          <ac:picMkLst>
            <pc:docMk/>
            <pc:sldMk cId="2324502754" sldId="268"/>
            <ac:picMk id="5" creationId="{45119B83-F9A8-8851-CB2C-4FDE405241CE}"/>
          </ac:picMkLst>
        </pc:picChg>
        <pc:picChg chg="mod">
          <ac:chgData name="Shihong Duan" userId="0e40ecc899efa77d" providerId="LiveId" clId="{55A800C7-7636-4ED9-A76D-EDBB282214F0}" dt="2023-11-21T04:40:29.387" v="1" actId="1076"/>
          <ac:picMkLst>
            <pc:docMk/>
            <pc:sldMk cId="2324502754" sldId="268"/>
            <ac:picMk id="6" creationId="{3181B50C-B36F-18CA-F303-6D7C1C9BE512}"/>
          </ac:picMkLst>
        </pc:picChg>
      </pc:sldChg>
      <pc:sldChg chg="modSp mod">
        <pc:chgData name="Shihong Duan" userId="0e40ecc899efa77d" providerId="LiveId" clId="{55A800C7-7636-4ED9-A76D-EDBB282214F0}" dt="2023-11-21T05:00:58.549" v="72" actId="14100"/>
        <pc:sldMkLst>
          <pc:docMk/>
          <pc:sldMk cId="3280769879" sldId="273"/>
        </pc:sldMkLst>
        <pc:spChg chg="mod">
          <ac:chgData name="Shihong Duan" userId="0e40ecc899efa77d" providerId="LiveId" clId="{55A800C7-7636-4ED9-A76D-EDBB282214F0}" dt="2023-11-21T05:00:58.549" v="72" actId="14100"/>
          <ac:spMkLst>
            <pc:docMk/>
            <pc:sldMk cId="3280769879" sldId="273"/>
            <ac:spMk id="7" creationId="{310A754E-770A-9863-C4ED-C3606BF7E2C0}"/>
          </ac:spMkLst>
        </pc:spChg>
      </pc:sldChg>
      <pc:sldChg chg="modSp mod">
        <pc:chgData name="Shihong Duan" userId="0e40ecc899efa77d" providerId="LiveId" clId="{55A800C7-7636-4ED9-A76D-EDBB282214F0}" dt="2023-11-21T05:33:38.395" v="77" actId="732"/>
        <pc:sldMkLst>
          <pc:docMk/>
          <pc:sldMk cId="3867364336" sldId="283"/>
        </pc:sldMkLst>
        <pc:picChg chg="mod modCrop">
          <ac:chgData name="Shihong Duan" userId="0e40ecc899efa77d" providerId="LiveId" clId="{55A800C7-7636-4ED9-A76D-EDBB282214F0}" dt="2023-11-21T05:33:38.395" v="77" actId="732"/>
          <ac:picMkLst>
            <pc:docMk/>
            <pc:sldMk cId="3867364336" sldId="283"/>
            <ac:picMk id="3" creationId="{C345FEBC-886F-8B6F-0604-DFC92EE518C1}"/>
          </ac:picMkLst>
        </pc:picChg>
      </pc:sldChg>
      <pc:sldChg chg="modSp mod">
        <pc:chgData name="Shihong Duan" userId="0e40ecc899efa77d" providerId="LiveId" clId="{55A800C7-7636-4ED9-A76D-EDBB282214F0}" dt="2023-11-21T05:53:51.542" v="79" actId="20577"/>
        <pc:sldMkLst>
          <pc:docMk/>
          <pc:sldMk cId="130158527" sldId="292"/>
        </pc:sldMkLst>
        <pc:spChg chg="mod">
          <ac:chgData name="Shihong Duan" userId="0e40ecc899efa77d" providerId="LiveId" clId="{55A800C7-7636-4ED9-A76D-EDBB282214F0}" dt="2023-11-21T05:53:51.542" v="79" actId="20577"/>
          <ac:spMkLst>
            <pc:docMk/>
            <pc:sldMk cId="130158527" sldId="292"/>
            <ac:spMk id="3" creationId="{9704E361-EBD4-90E0-A98A-745A009952EE}"/>
          </ac:spMkLst>
        </pc:spChg>
      </pc:sldChg>
      <pc:sldChg chg="addSp modSp add mod">
        <pc:chgData name="Shihong Duan" userId="0e40ecc899efa77d" providerId="LiveId" clId="{55A800C7-7636-4ED9-A76D-EDBB282214F0}" dt="2023-11-21T05:27:44.724" v="76" actId="14100"/>
        <pc:sldMkLst>
          <pc:docMk/>
          <pc:sldMk cId="563980060" sldId="316"/>
        </pc:sldMkLst>
        <pc:picChg chg="add mod">
          <ac:chgData name="Shihong Duan" userId="0e40ecc899efa77d" providerId="LiveId" clId="{55A800C7-7636-4ED9-A76D-EDBB282214F0}" dt="2023-11-21T05:27:44.724" v="76" actId="14100"/>
          <ac:picMkLst>
            <pc:docMk/>
            <pc:sldMk cId="563980060" sldId="316"/>
            <ac:picMk id="2" creationId="{90E2AF7B-BF52-DEDD-7485-FEDE516F12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g(w)</a:t>
            </a:r>
            <a:r>
              <a:rPr lang="zh-CN" altLang="en-US" dirty="0"/>
              <a:t>假设是神经网络，黑盒！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815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603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b="0" i="0" dirty="0" err="1">
                <a:solidFill>
                  <a:srgbClr val="0F0F0F"/>
                </a:solidFill>
                <a:effectLst/>
                <a:latin typeface="Söhne"/>
              </a:rPr>
              <a:t>ak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Söhne"/>
              </a:rPr>
              <a:t>=1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Söhne"/>
              </a:rPr>
              <a:t>值立即收敛到了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Söhne"/>
              </a:rPr>
              <a:t>10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Söhne"/>
              </a:rPr>
              <a:t>，这是因为学习率等于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Söhne"/>
              </a:rPr>
              <a:t>1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Söhne"/>
              </a:rPr>
              <a:t>，使得每一步完全消除了 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KaTeX_Main"/>
              </a:rPr>
              <a:t>�</a:t>
            </a:r>
            <a:r>
              <a:rPr lang="en-US" altLang="zh-CN" b="0" i="1" dirty="0">
                <a:solidFill>
                  <a:srgbClr val="0F0F0F"/>
                </a:solidFill>
                <a:effectLst/>
                <a:latin typeface="KaTeX_Math"/>
              </a:rPr>
              <a:t>w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Söhne"/>
              </a:rPr>
              <a:t> 与目标值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Söhne"/>
              </a:rPr>
              <a:t>10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Söhne"/>
              </a:rPr>
              <a:t>之间的差距。</a:t>
            </a:r>
            <a:br>
              <a:rPr lang="en-US" altLang="zh-CN" b="0" i="0" dirty="0">
                <a:solidFill>
                  <a:srgbClr val="0F0F0F"/>
                </a:solidFill>
                <a:effectLst/>
                <a:latin typeface="Söhne"/>
              </a:rPr>
            </a:br>
            <a:br>
              <a:rPr lang="en-US" altLang="zh-CN" b="0" i="0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en-US" altLang="zh-CN" b="0" i="1" dirty="0">
                <a:effectLst/>
                <a:latin typeface="KaTeX_Math"/>
              </a:rPr>
              <a:t>αk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en-US" altLang="zh-CN" b="0" i="0" dirty="0">
                <a:effectLst/>
                <a:latin typeface="KaTeX_Main"/>
              </a:rPr>
              <a:t>=2</a:t>
            </a:r>
            <a:r>
              <a:rPr lang="zh-CN" altLang="en-US" b="0" i="0" dirty="0">
                <a:effectLst/>
                <a:latin typeface="Söhne"/>
              </a:rPr>
              <a:t> 时：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Söhne"/>
              </a:rPr>
              <a:t>在这种情况下，我们可以看到值在目标值</a:t>
            </a:r>
            <a:r>
              <a:rPr lang="en-US" altLang="zh-CN" b="0" i="0" dirty="0">
                <a:effectLst/>
                <a:latin typeface="Söhne"/>
              </a:rPr>
              <a:t>10</a:t>
            </a:r>
            <a:r>
              <a:rPr lang="zh-CN" altLang="en-US" b="0" i="0" dirty="0">
                <a:effectLst/>
                <a:latin typeface="Söhne"/>
              </a:rPr>
              <a:t>的两侧振荡。由于学习率是</a:t>
            </a:r>
            <a:r>
              <a:rPr lang="en-US" altLang="zh-CN" b="0" i="0" dirty="0">
                <a:effectLst/>
                <a:latin typeface="Söhne"/>
              </a:rPr>
              <a:t>2</a:t>
            </a:r>
            <a:r>
              <a:rPr lang="zh-CN" altLang="en-US" b="0" i="0" dirty="0">
                <a:effectLst/>
                <a:latin typeface="Söhne"/>
              </a:rPr>
              <a:t>，这导致 </a:t>
            </a:r>
            <a:r>
              <a:rPr lang="zh-CN" altLang="en-US" b="0" i="0" dirty="0">
                <a:effectLst/>
                <a:latin typeface="KaTeX_Main"/>
              </a:rPr>
              <a:t>�</a:t>
            </a:r>
            <a:r>
              <a:rPr lang="en-US" altLang="zh-CN" b="0" i="1" dirty="0">
                <a:effectLst/>
                <a:latin typeface="KaTeX_Math"/>
              </a:rPr>
              <a:t>w</a:t>
            </a:r>
            <a:r>
              <a:rPr lang="zh-CN" altLang="en-US" b="0" i="0" dirty="0">
                <a:effectLst/>
                <a:latin typeface="Söhne"/>
              </a:rPr>
              <a:t> 的更新在每一步都超过了需要调整的量，因此没有收敛，而是在目标值</a:t>
            </a:r>
            <a:r>
              <a:rPr lang="en-US" altLang="zh-CN" b="0" i="0" dirty="0">
                <a:effectLst/>
                <a:latin typeface="Söhne"/>
              </a:rPr>
              <a:t>10</a:t>
            </a:r>
            <a:r>
              <a:rPr lang="zh-CN" altLang="en-US" b="0" i="0" dirty="0">
                <a:effectLst/>
                <a:latin typeface="Söhne"/>
              </a:rPr>
              <a:t>的两侧振荡。如果我们继续这个过程，</a:t>
            </a:r>
            <a:r>
              <a:rPr lang="zh-CN" altLang="en-US" b="0" i="0" dirty="0">
                <a:effectLst/>
                <a:latin typeface="KaTeX_Main"/>
              </a:rPr>
              <a:t>�</a:t>
            </a:r>
            <a:r>
              <a:rPr lang="en-US" altLang="zh-CN" b="0" i="1" dirty="0">
                <a:effectLst/>
                <a:latin typeface="KaTeX_Math"/>
              </a:rPr>
              <a:t>w</a:t>
            </a:r>
            <a:r>
              <a:rPr lang="zh-CN" altLang="en-US" b="0" i="0" dirty="0">
                <a:effectLst/>
                <a:latin typeface="Söhne"/>
              </a:rPr>
              <a:t> 的值将在</a:t>
            </a:r>
            <a:r>
              <a:rPr lang="en-US" altLang="zh-CN" b="0" i="0" dirty="0">
                <a:effectLst/>
                <a:latin typeface="Söhne"/>
              </a:rPr>
              <a:t>0</a:t>
            </a:r>
            <a:r>
              <a:rPr lang="zh-CN" altLang="en-US" b="0" i="0" dirty="0">
                <a:effectLst/>
                <a:latin typeface="Söhne"/>
              </a:rPr>
              <a:t>和</a:t>
            </a:r>
            <a:r>
              <a:rPr lang="en-US" altLang="zh-CN" b="0" i="0" dirty="0">
                <a:effectLst/>
                <a:latin typeface="Söhne"/>
              </a:rPr>
              <a:t>20</a:t>
            </a:r>
            <a:r>
              <a:rPr lang="zh-CN" altLang="en-US" b="0" i="0" dirty="0">
                <a:effectLst/>
                <a:latin typeface="Söhne"/>
              </a:rPr>
              <a:t>之间无限振荡，不会收敛到</a:t>
            </a:r>
            <a:r>
              <a:rPr lang="en-US" altLang="zh-CN" b="0" i="0" dirty="0">
                <a:effectLst/>
                <a:latin typeface="Söhne"/>
              </a:rPr>
              <a:t>10</a:t>
            </a:r>
            <a:r>
              <a:rPr lang="zh-CN" altLang="en-US" b="0" i="0" dirty="0">
                <a:effectLst/>
                <a:latin typeface="Söhne"/>
              </a:rPr>
              <a:t>。 ​</a:t>
            </a:r>
            <a:endParaRPr lang="en-US" altLang="zh-CN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Söhne"/>
              </a:rPr>
              <a:t>当学习率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KaTeX_Main"/>
              </a:rPr>
              <a:t>��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KaTeX_Main"/>
              </a:rPr>
              <a:t>=1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KaTeX_Math"/>
              </a:rPr>
              <a:t>αk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KaTeX_Main"/>
              </a:rPr>
              <a:t>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KaTeX_Main"/>
              </a:rPr>
              <a:t>=1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Söhne"/>
              </a:rPr>
              <a:t> 时，算法在第一次迭代后立即收敛到了目标值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KaTeX_Main"/>
              </a:rPr>
              <a:t>�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KaTeX_Main"/>
              </a:rPr>
              <a:t>=10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KaTeX_Math"/>
              </a:rPr>
              <a:t>w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KaTeX_Main"/>
              </a:rPr>
              <a:t>=10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Söhne"/>
              </a:rPr>
              <a:t>。这表明在这个特定的问题中，如果学习率正好等于目标函数梯度的倒数，算法可以在一步之内达到准确的解。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Söhne"/>
              </a:rPr>
              <a:t>当学习率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KaTeX_Main"/>
              </a:rPr>
              <a:t>��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KaTeX_Main"/>
              </a:rPr>
              <a:t>=2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KaTeX_Math"/>
              </a:rPr>
              <a:t>αk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KaTeX_Main"/>
              </a:rPr>
              <a:t>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KaTeX_Main"/>
              </a:rPr>
              <a:t>=2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Söhne"/>
              </a:rPr>
              <a:t> 时，算法发生了振荡，无法收敛。在这种情况下，学习率太大，导致每次迭代都超过了目标值，从而使得解在真实值两侧反复跳动，这阻碍了算法的收敛。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Söhne"/>
              </a:rPr>
              <a:t>这个练习说明了正确选择学习率的重要性。过小的学习率可能导致收敛过慢，而过大的学习率可能导致振荡甚至发散。在实际应用中，通常需要通过实验或使用适应性学习率方法来确定最佳学习率。</a:t>
            </a:r>
          </a:p>
          <a:p>
            <a:br>
              <a:rPr lang="zh-CN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zh-CN" altLang="en-US" b="0" i="0" dirty="0"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605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20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583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781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算法能在稳定和有效的范围内更新参数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300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Hessian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矩阵是数学和优化中的一个重要工具，尤其在多元微积分和机器学习中经常使用。它是由二阶偏导数组成的矩阵，主要用于描述一个标量函数在一个点附近的曲率性质。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454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649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23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1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610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094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610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083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727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075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55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553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148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78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999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37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442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24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755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766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986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6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04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546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56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6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2657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925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895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119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333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56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85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13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69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CN" altLang="en-US" b="0" i="0" dirty="0">
                <a:effectLst/>
                <a:latin typeface="Söhne"/>
              </a:rPr>
              <a:t>公式是一个迭代更新的表达式，通常用于随机逼近算法中，其中 </a:t>
            </a:r>
            <a:r>
              <a:rPr lang="zh-CN" altLang="en-US" b="0" i="0" dirty="0">
                <a:effectLst/>
                <a:latin typeface="KaTeX_Main"/>
              </a:rPr>
              <a:t>��</a:t>
            </a:r>
            <a:r>
              <a:rPr lang="en-US" altLang="zh-CN" b="0" i="1" dirty="0" err="1">
                <a:effectLst/>
                <a:latin typeface="KaTeX_Math"/>
              </a:rPr>
              <a:t>wk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表示在迭代步骤 </a:t>
            </a:r>
            <a:r>
              <a:rPr lang="zh-CN" altLang="en-US" b="0" i="0" dirty="0">
                <a:effectLst/>
                <a:latin typeface="KaTeX_Main"/>
              </a:rPr>
              <a:t>�</a:t>
            </a:r>
            <a:r>
              <a:rPr lang="en-US" altLang="zh-CN" b="0" i="1" dirty="0">
                <a:effectLst/>
                <a:latin typeface="KaTeX_Math"/>
              </a:rPr>
              <a:t>k</a:t>
            </a:r>
            <a:r>
              <a:rPr lang="zh-CN" altLang="en-US" b="0" i="0" dirty="0">
                <a:effectLst/>
                <a:latin typeface="Söhne"/>
              </a:rPr>
              <a:t> 的参数向量，</a:t>
            </a:r>
            <a:r>
              <a:rPr lang="zh-CN" altLang="en-US" b="0" i="0" dirty="0">
                <a:effectLst/>
                <a:latin typeface="KaTeX_Main"/>
              </a:rPr>
              <a:t>��</a:t>
            </a:r>
            <a:r>
              <a:rPr lang="en-US" altLang="zh-CN" b="0" i="1" dirty="0" err="1">
                <a:effectLst/>
                <a:latin typeface="KaTeX_Math"/>
              </a:rPr>
              <a:t>xk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通常表示数据点或某种形式的样本，而红色符号 </a:t>
            </a:r>
            <a:r>
              <a:rPr lang="zh-CN" altLang="en-US" b="0" i="0" dirty="0">
                <a:effectLst/>
                <a:latin typeface="KaTeX_Main"/>
              </a:rPr>
              <a:t>��</a:t>
            </a:r>
            <a:r>
              <a:rPr lang="en-US" altLang="zh-CN" b="0" i="1" dirty="0">
                <a:effectLst/>
                <a:latin typeface="KaTeX_Math"/>
              </a:rPr>
              <a:t>αk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代表学习率或步长。</a:t>
            </a:r>
          </a:p>
          <a:p>
            <a:pPr algn="l"/>
            <a:r>
              <a:rPr lang="zh-CN" altLang="en-US" b="0" i="0" dirty="0">
                <a:effectLst/>
                <a:latin typeface="Söhne"/>
              </a:rPr>
              <a:t>在强化学习的上下文中，</a:t>
            </a:r>
            <a:r>
              <a:rPr lang="zh-CN" altLang="en-US" b="0" i="0" dirty="0">
                <a:effectLst/>
                <a:latin typeface="KaTeX_Main"/>
              </a:rPr>
              <a:t>��</a:t>
            </a:r>
            <a:r>
              <a:rPr lang="en-US" altLang="zh-CN" b="0" i="1" dirty="0">
                <a:effectLst/>
                <a:latin typeface="KaTeX_Math"/>
              </a:rPr>
              <a:t>αk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的定义和作用如下：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Söhne"/>
              </a:rPr>
              <a:t>定义</a:t>
            </a:r>
            <a:r>
              <a:rPr lang="zh-CN" altLang="en-US" b="0" i="0" dirty="0">
                <a:effectLst/>
                <a:latin typeface="Söhne"/>
              </a:rPr>
              <a:t>：</a:t>
            </a:r>
            <a:r>
              <a:rPr lang="zh-CN" altLang="en-US" b="0" i="0" dirty="0">
                <a:effectLst/>
                <a:latin typeface="KaTeX_Main"/>
              </a:rPr>
              <a:t>��</a:t>
            </a:r>
            <a:r>
              <a:rPr lang="en-US" altLang="zh-CN" b="0" i="1" dirty="0">
                <a:effectLst/>
                <a:latin typeface="KaTeX_Math"/>
              </a:rPr>
              <a:t>αk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是在第 </a:t>
            </a:r>
            <a:r>
              <a:rPr lang="zh-CN" altLang="en-US" b="0" i="0" dirty="0">
                <a:effectLst/>
                <a:latin typeface="KaTeX_Main"/>
              </a:rPr>
              <a:t>�</a:t>
            </a:r>
            <a:r>
              <a:rPr lang="en-US" altLang="zh-CN" b="0" i="1" dirty="0">
                <a:effectLst/>
                <a:latin typeface="KaTeX_Math"/>
              </a:rPr>
              <a:t>k</a:t>
            </a:r>
            <a:r>
              <a:rPr lang="zh-CN" altLang="en-US" b="0" i="0" dirty="0">
                <a:effectLst/>
                <a:latin typeface="Söhne"/>
              </a:rPr>
              <a:t> 次迭代时的学习率。它是一个正的标量值，用于控制更新步骤的幅度。学习率可能是一个固定的值，或者随着时间变化而适应性地调整。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Söhne"/>
              </a:rPr>
              <a:t>作用</a:t>
            </a:r>
            <a:r>
              <a:rPr lang="zh-CN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Söhne"/>
              </a:rPr>
              <a:t>调节更新幅度</a:t>
            </a:r>
            <a:r>
              <a:rPr lang="zh-CN" altLang="en-US" b="0" i="0" dirty="0">
                <a:effectLst/>
                <a:latin typeface="Söhne"/>
              </a:rPr>
              <a:t>：</a:t>
            </a:r>
            <a:r>
              <a:rPr lang="zh-CN" altLang="en-US" b="0" i="0" dirty="0">
                <a:effectLst/>
                <a:latin typeface="KaTeX_Main"/>
              </a:rPr>
              <a:t>��</a:t>
            </a:r>
            <a:r>
              <a:rPr lang="en-US" altLang="zh-CN" b="0" i="1" dirty="0">
                <a:effectLst/>
                <a:latin typeface="KaTeX_Math"/>
              </a:rPr>
              <a:t>αk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决定了参数更新时对新信息的接受程度。较高的学习率可能导致快速的学习，但也可能造成过度调整和不稳定；较低的学习率则可能导致稳定但缓慢的学习。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Söhne"/>
              </a:rPr>
              <a:t>收敛性保证</a:t>
            </a:r>
            <a:r>
              <a:rPr lang="zh-CN" altLang="en-US" b="0" i="0" dirty="0">
                <a:effectLst/>
                <a:latin typeface="Söhne"/>
              </a:rPr>
              <a:t>：在某些算法中，适当选择 </a:t>
            </a:r>
            <a:r>
              <a:rPr lang="zh-CN" altLang="en-US" b="0" i="0" dirty="0">
                <a:effectLst/>
                <a:latin typeface="KaTeX_Main"/>
              </a:rPr>
              <a:t>��</a:t>
            </a:r>
            <a:r>
              <a:rPr lang="en-US" altLang="zh-CN" b="0" i="1" dirty="0">
                <a:effectLst/>
                <a:latin typeface="KaTeX_Math"/>
              </a:rPr>
              <a:t>αk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对于确保算法收敛至最优解是必要的。通常，</a:t>
            </a:r>
            <a:r>
              <a:rPr lang="zh-CN" altLang="en-US" b="0" i="0" dirty="0">
                <a:effectLst/>
                <a:latin typeface="KaTeX_Main"/>
              </a:rPr>
              <a:t>��</a:t>
            </a:r>
            <a:r>
              <a:rPr lang="en-US" altLang="zh-CN" b="0" i="1" dirty="0">
                <a:effectLst/>
                <a:latin typeface="KaTeX_Math"/>
              </a:rPr>
              <a:t>αk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需要满足特定的条件，如 </a:t>
            </a:r>
            <a:r>
              <a:rPr lang="en-US" altLang="zh-CN" b="0" i="0" dirty="0">
                <a:effectLst/>
                <a:latin typeface="Söhne"/>
              </a:rPr>
              <a:t>Robbins-Monro </a:t>
            </a:r>
            <a:r>
              <a:rPr lang="zh-CN" altLang="en-US" b="0" i="0" dirty="0">
                <a:effectLst/>
                <a:latin typeface="Söhne"/>
              </a:rPr>
              <a:t>条件，即 </a:t>
            </a:r>
            <a:r>
              <a:rPr lang="zh-CN" altLang="en-US" b="0" i="0" dirty="0">
                <a:effectLst/>
                <a:latin typeface="KaTeX_Main"/>
              </a:rPr>
              <a:t>∑�</a:t>
            </a:r>
            <a:r>
              <a:rPr lang="en-US" altLang="zh-CN" b="0" i="0" dirty="0">
                <a:effectLst/>
                <a:latin typeface="KaTeX_Main"/>
              </a:rPr>
              <a:t>=1∞��=∞</a:t>
            </a:r>
            <a:r>
              <a:rPr lang="zh-CN" altLang="en-US" b="0" i="0" dirty="0">
                <a:effectLst/>
                <a:latin typeface="KaTeX_Size1"/>
              </a:rPr>
              <a:t>∑</a:t>
            </a:r>
            <a:r>
              <a:rPr lang="en-US" altLang="zh-CN" b="0" i="1" dirty="0">
                <a:effectLst/>
                <a:latin typeface="KaTeX_Math"/>
              </a:rPr>
              <a:t>k</a:t>
            </a:r>
            <a:r>
              <a:rPr lang="en-US" altLang="zh-CN" b="0" i="0" dirty="0">
                <a:effectLst/>
                <a:latin typeface="KaTeX_Main"/>
              </a:rPr>
              <a:t>=1∞​</a:t>
            </a:r>
            <a:r>
              <a:rPr lang="en-US" altLang="zh-CN" b="0" i="1" dirty="0">
                <a:effectLst/>
                <a:latin typeface="KaTeX_Math"/>
              </a:rPr>
              <a:t>αk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en-US" altLang="zh-CN" b="0" i="0" dirty="0">
                <a:effectLst/>
                <a:latin typeface="KaTeX_Main"/>
              </a:rPr>
              <a:t>=∞</a:t>
            </a:r>
            <a:r>
              <a:rPr lang="zh-CN" altLang="en-US" b="0" i="0" dirty="0">
                <a:effectLst/>
                <a:latin typeface="Söhne"/>
              </a:rPr>
              <a:t> 和 </a:t>
            </a:r>
            <a:r>
              <a:rPr lang="zh-CN" altLang="en-US" b="0" i="0" dirty="0">
                <a:effectLst/>
                <a:latin typeface="KaTeX_Main"/>
              </a:rPr>
              <a:t>∑�</a:t>
            </a:r>
            <a:r>
              <a:rPr lang="en-US" altLang="zh-CN" b="0" i="0" dirty="0">
                <a:effectLst/>
                <a:latin typeface="KaTeX_Main"/>
              </a:rPr>
              <a:t>=1∞��2&lt;∞</a:t>
            </a:r>
            <a:r>
              <a:rPr lang="zh-CN" altLang="en-US" b="0" i="0" dirty="0">
                <a:effectLst/>
                <a:latin typeface="KaTeX_Size1"/>
              </a:rPr>
              <a:t>∑</a:t>
            </a:r>
            <a:r>
              <a:rPr lang="en-US" altLang="zh-CN" b="0" i="1" dirty="0">
                <a:effectLst/>
                <a:latin typeface="KaTeX_Math"/>
              </a:rPr>
              <a:t>k</a:t>
            </a:r>
            <a:r>
              <a:rPr lang="en-US" altLang="zh-CN" b="0" i="0" dirty="0">
                <a:effectLst/>
                <a:latin typeface="KaTeX_Main"/>
              </a:rPr>
              <a:t>=1∞​</a:t>
            </a:r>
            <a:r>
              <a:rPr lang="en-US" altLang="zh-CN" b="0" i="1" dirty="0">
                <a:effectLst/>
                <a:latin typeface="KaTeX_Math"/>
              </a:rPr>
              <a:t>αk</a:t>
            </a:r>
            <a:r>
              <a:rPr lang="en-US" altLang="zh-CN" b="0" i="0" dirty="0">
                <a:effectLst/>
                <a:latin typeface="KaTeX_Main"/>
              </a:rPr>
              <a:t>2​&lt;∞</a:t>
            </a:r>
            <a:r>
              <a:rPr lang="zh-CN" altLang="en-US" b="0" i="0" dirty="0">
                <a:effectLst/>
                <a:latin typeface="Söhne"/>
              </a:rPr>
              <a:t>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Söhne"/>
              </a:rPr>
              <a:t>适应性调整</a:t>
            </a:r>
            <a:r>
              <a:rPr lang="zh-CN" altLang="en-US" b="0" i="0" dirty="0">
                <a:effectLst/>
                <a:latin typeface="Söhne"/>
              </a:rPr>
              <a:t>：在实践中，学习率可以根据算法的表现适应性地调整，例如，如果算法在参数空间中震荡，可能需要减小学习率以提高稳定性。</a:t>
            </a:r>
          </a:p>
          <a:p>
            <a:pPr algn="l"/>
            <a:r>
              <a:rPr lang="zh-CN" altLang="en-US" b="0" i="0" dirty="0">
                <a:effectLst/>
                <a:latin typeface="Söhne"/>
              </a:rPr>
              <a:t>在强化学习中，学习率的选择对于算法的表现有着重要影响，因为它直接关联到算法更新策略或价值函数时的效率和稳定性。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84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Stochastic</a:t>
            </a:r>
            <a:r>
              <a:rPr lang="zh-CN" altLang="en-US" dirty="0"/>
              <a:t>： 涉及对随机变量的采样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Iterative</a:t>
            </a:r>
            <a:r>
              <a:rPr lang="zh-CN" altLang="en-US" dirty="0"/>
              <a:t>：增量计算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09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目标函数的梯度</a:t>
            </a:r>
            <a:r>
              <a:rPr lang="en-US" altLang="zh-CN" dirty="0"/>
              <a:t>=0</a:t>
            </a:r>
            <a:r>
              <a:rPr lang="zh-CN" altLang="en-US" dirty="0"/>
              <a:t>是达到极大、极小的必要条件，但是不见得是充分条件</a:t>
            </a:r>
            <a:endParaRPr lang="en-US" altLang="zh-CN" dirty="0"/>
          </a:p>
          <a:p>
            <a:pPr algn="l"/>
            <a:r>
              <a:rPr lang="zh-CN" altLang="en-US" b="0" i="0" dirty="0">
                <a:effectLst/>
                <a:latin typeface="Söhne"/>
              </a:rPr>
              <a:t>这是因为梯度指向函数增长最快的方向，所以当梯度为零时，函数在该点的瞬时变化率为零，意味着该点可能是一个极值点。</a:t>
            </a:r>
          </a:p>
          <a:p>
            <a:pPr algn="l"/>
            <a:r>
              <a:rPr lang="zh-CN" altLang="en-US" b="0" i="0" dirty="0">
                <a:effectLst/>
                <a:latin typeface="Söhne"/>
              </a:rPr>
              <a:t>然而，梯度为零是极值点的必要条件，但不是充分条件，因为存在梯度为零的点可能是鞍点，而不是极大或极小点。在鞍点，函数在某些方向上是增加的，而在其他方向上是减少的。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84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105723" y="0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sz="2400" kern="0" dirty="0">
                <a:solidFill>
                  <a:srgbClr val="FF0000"/>
                </a:solidFill>
                <a:effectLst/>
                <a:latin typeface="CMSS12"/>
              </a:rPr>
              <a:t>Stochastic Approximation  &amp;</a:t>
            </a:r>
            <a:br>
              <a:rPr lang="en-US" altLang="zh-CN" sz="2400" dirty="0">
                <a:solidFill>
                  <a:srgbClr val="FF0000"/>
                </a:solidFill>
              </a:rPr>
            </a:br>
            <a:r>
              <a:rPr lang="en-US" altLang="zh-CN" sz="2400" kern="0" dirty="0">
                <a:solidFill>
                  <a:srgbClr val="FF0000"/>
                </a:solidFill>
                <a:effectLst/>
                <a:latin typeface="CMSS12"/>
              </a:rPr>
              <a:t>Stochastic Gradient Descent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885515" y="1028821"/>
            <a:ext cx="3014507" cy="923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solidFill>
                  <a:srgbClr val="000000"/>
                </a:solidFill>
                <a:effectLst/>
                <a:latin typeface="CMSSBX10"/>
                <a:ea typeface="宋体" panose="02010600030101010101" pitchFamily="2" charset="-122"/>
              </a:rPr>
              <a:t>mean estimation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MSS9"/>
              </a:rPr>
              <a:t>Consider a random variable </a:t>
            </a:r>
            <a:r>
              <a:rPr lang="en-US" altLang="zh-CN" sz="1600" i="1" dirty="0">
                <a:solidFill>
                  <a:srgbClr val="FF0000"/>
                </a:solidFill>
                <a:effectLst/>
                <a:latin typeface="CMMI9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9"/>
              </a:rPr>
              <a:t>. 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MSS9"/>
              </a:rPr>
              <a:t>Our aim is to estimate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MSBM10"/>
              </a:rPr>
              <a:t>E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MR9"/>
              </a:rPr>
              <a:t>[</a:t>
            </a:r>
            <a:r>
              <a:rPr lang="en-US" altLang="zh-CN" sz="1600" i="1" dirty="0">
                <a:solidFill>
                  <a:srgbClr val="FF0000"/>
                </a:solidFill>
                <a:effectLst/>
                <a:latin typeface="CMMI9"/>
              </a:rPr>
              <a:t>X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MR9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9"/>
              </a:rPr>
              <a:t>. </a:t>
            </a:r>
            <a:endParaRPr lang="en-US" altLang="zh-CN" sz="1600" dirty="0"/>
          </a:p>
        </p:txBody>
      </p:sp>
      <p:sp>
        <p:nvSpPr>
          <p:cNvPr id="2" name="Google Shape;69;p13">
            <a:extLst>
              <a:ext uri="{FF2B5EF4-FFF2-40B4-BE49-F238E27FC236}">
                <a16:creationId xmlns:a16="http://schemas.microsoft.com/office/drawing/2014/main" id="{F153D589-136E-044C-5AA6-0D90C43B6B42}"/>
              </a:ext>
            </a:extLst>
          </p:cNvPr>
          <p:cNvSpPr txBox="1"/>
          <p:nvPr/>
        </p:nvSpPr>
        <p:spPr>
          <a:xfrm>
            <a:off x="921757" y="1867677"/>
            <a:ext cx="5202596" cy="212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CMSSBX10"/>
                <a:ea typeface="宋体" panose="02010600030101010101" pitchFamily="2" charset="-122"/>
              </a:rPr>
              <a:t>具体解决的数学问题</a:t>
            </a:r>
            <a:endParaRPr lang="en-US" altLang="zh-CN" b="1" dirty="0">
              <a:solidFill>
                <a:srgbClr val="000000"/>
              </a:solidFill>
              <a:effectLst/>
              <a:latin typeface="CMSSBX1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effectLst/>
                <a:latin typeface="CMSS9"/>
              </a:rPr>
              <a:t>g(w)=0.  </a:t>
            </a:r>
            <a:r>
              <a:rPr lang="zh-CN" altLang="en-US" dirty="0">
                <a:solidFill>
                  <a:srgbClr val="000000"/>
                </a:solidFill>
                <a:effectLst/>
                <a:latin typeface="CMSS9"/>
              </a:rPr>
              <a:t>不知模型</a:t>
            </a:r>
            <a:r>
              <a:rPr lang="en-US" altLang="zh-CN" dirty="0">
                <a:solidFill>
                  <a:srgbClr val="000000"/>
                </a:solidFill>
                <a:effectLst/>
                <a:latin typeface="CMSS9"/>
              </a:rPr>
              <a:t>g(w)</a:t>
            </a:r>
            <a:r>
              <a:rPr lang="zh-CN" altLang="en-US" dirty="0">
                <a:solidFill>
                  <a:srgbClr val="000000"/>
                </a:solidFill>
                <a:effectLst/>
                <a:latin typeface="CMSS9"/>
              </a:rPr>
              <a:t>，求</a:t>
            </a:r>
            <a:r>
              <a:rPr lang="zh-CN" altLang="en-US" dirty="0">
                <a:latin typeface="CMSS9"/>
              </a:rPr>
              <a:t>方程解</a:t>
            </a:r>
            <a:r>
              <a:rPr lang="en-US" altLang="zh-CN" dirty="0">
                <a:solidFill>
                  <a:srgbClr val="000000"/>
                </a:solidFill>
                <a:effectLst/>
                <a:latin typeface="CMSS9"/>
              </a:rPr>
              <a:t>w*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effectLst/>
                <a:latin typeface="CMSS10"/>
                <a:ea typeface="宋体" panose="02010600030101010101" pitchFamily="2" charset="-122"/>
              </a:rPr>
              <a:t>optimization problem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zh-CN" dirty="0">
              <a:latin typeface="CMSS10"/>
              <a:ea typeface="宋体" panose="02010600030101010101" pitchFamily="2" charset="-122"/>
            </a:endParaRPr>
          </a:p>
          <a:p>
            <a:pPr lvl="2"/>
            <a:endParaRPr lang="en-US" altLang="zh-CN" dirty="0">
              <a:latin typeface="CMSS10"/>
              <a:ea typeface="宋体" panose="02010600030101010101" pitchFamily="2" charset="-122"/>
            </a:endParaRPr>
          </a:p>
          <a:p>
            <a:pPr lvl="2"/>
            <a:endParaRPr lang="en-US" altLang="zh-CN" dirty="0">
              <a:latin typeface="CMSS10"/>
              <a:ea typeface="宋体" panose="02010600030101010101" pitchFamily="2" charset="-122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MSS1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CMMI10"/>
              </a:rPr>
              <a:t>w </a:t>
            </a:r>
            <a:r>
              <a:rPr lang="en-US" altLang="zh-CN" dirty="0">
                <a:solidFill>
                  <a:srgbClr val="000000"/>
                </a:solidFill>
                <a:effectLst/>
                <a:latin typeface="CMSS10"/>
              </a:rPr>
              <a:t>is the parameter to be optimized.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000000"/>
                </a:solidFill>
                <a:effectLst/>
                <a:latin typeface="CMMI10"/>
              </a:rPr>
              <a:t>X  </a:t>
            </a:r>
            <a:r>
              <a:rPr lang="en-US" altLang="zh-CN" dirty="0">
                <a:solidFill>
                  <a:srgbClr val="000000"/>
                </a:solidFill>
                <a:effectLst/>
                <a:latin typeface="CMSS10"/>
              </a:rPr>
              <a:t>is a random variable.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CMMI10"/>
              </a:rPr>
              <a:t>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000000"/>
                </a:solidFill>
                <a:effectLst/>
                <a:latin typeface="CMMI10"/>
              </a:rPr>
              <a:t>w </a:t>
            </a:r>
            <a:r>
              <a:rPr lang="en-US" altLang="zh-CN" dirty="0">
                <a:solidFill>
                  <a:srgbClr val="000000"/>
                </a:solidFill>
                <a:effectLst/>
                <a:latin typeface="CMSS10"/>
              </a:rPr>
              <a:t>and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CMMI10"/>
              </a:rPr>
              <a:t>X </a:t>
            </a:r>
            <a:r>
              <a:rPr lang="en-US" altLang="zh-CN" dirty="0">
                <a:solidFill>
                  <a:srgbClr val="000000"/>
                </a:solidFill>
                <a:effectLst/>
                <a:latin typeface="CMSS10"/>
              </a:rPr>
              <a:t>can be scalars or vectors. The function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CMMI10"/>
              </a:rPr>
              <a:t>f</a:t>
            </a:r>
            <a:r>
              <a:rPr lang="en-US" altLang="zh-CN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CMSY10"/>
              </a:rPr>
              <a:t>·</a:t>
            </a:r>
            <a:r>
              <a:rPr lang="en-US" altLang="zh-CN" dirty="0">
                <a:solidFill>
                  <a:srgbClr val="000000"/>
                </a:solidFill>
                <a:effectLst/>
                <a:latin typeface="CMR10"/>
              </a:rPr>
              <a:t>) </a:t>
            </a:r>
            <a:r>
              <a:rPr lang="en-US" altLang="zh-CN" dirty="0">
                <a:solidFill>
                  <a:srgbClr val="000000"/>
                </a:solidFill>
                <a:effectLst/>
                <a:latin typeface="CMSS10"/>
              </a:rPr>
              <a:t>is a scalar.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5289AE-E68E-AC1D-B049-B2DEF937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347" y="2606792"/>
            <a:ext cx="1963136" cy="3649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9376BE-3F17-9E55-F8A8-B14526463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88" y="2990931"/>
            <a:ext cx="1797432" cy="2796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1541B7-1DB1-CF80-8BA5-C7DB5782E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284" y="2990930"/>
            <a:ext cx="1674524" cy="279677"/>
          </a:xfrm>
          <a:prstGeom prst="rect">
            <a:avLst/>
          </a:prstGeom>
        </p:spPr>
      </p:pic>
      <p:sp>
        <p:nvSpPr>
          <p:cNvPr id="8" name="Google Shape;67;p13">
            <a:extLst>
              <a:ext uri="{FF2B5EF4-FFF2-40B4-BE49-F238E27FC236}">
                <a16:creationId xmlns:a16="http://schemas.microsoft.com/office/drawing/2014/main" id="{65D1907D-5542-94EC-F4E5-6633DD19A62C}"/>
              </a:ext>
            </a:extLst>
          </p:cNvPr>
          <p:cNvSpPr txBox="1">
            <a:spLocks/>
          </p:cNvSpPr>
          <p:nvPr/>
        </p:nvSpPr>
        <p:spPr>
          <a:xfrm>
            <a:off x="4674073" y="1155625"/>
            <a:ext cx="3915438" cy="2562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>
              <a:lnSpc>
                <a:spcPct val="140000"/>
              </a:lnSpc>
              <a:buSzPct val="100000"/>
              <a:buFont typeface="+mj-lt"/>
              <a:buAutoNum type="arabicPeriod"/>
            </a:pPr>
            <a:r>
              <a:rPr lang="en-US" altLang="zh-CN" sz="1600" dirty="0">
                <a:solidFill>
                  <a:srgbClr val="0000FF"/>
                </a:solidFill>
                <a:latin typeface="CMSS9"/>
              </a:rPr>
              <a:t>stochastic </a:t>
            </a:r>
            <a:r>
              <a:rPr lang="en-US" altLang="zh-CN" sz="1600" dirty="0">
                <a:solidFill>
                  <a:srgbClr val="FF0000"/>
                </a:solidFill>
                <a:latin typeface="CMSS9"/>
              </a:rPr>
              <a:t>approximation</a:t>
            </a:r>
            <a:r>
              <a:rPr lang="en-US" altLang="zh-CN" sz="1600" dirty="0">
                <a:solidFill>
                  <a:srgbClr val="0000FF"/>
                </a:solidFill>
                <a:latin typeface="CMSS9"/>
              </a:rPr>
              <a:t> (SA) </a:t>
            </a:r>
            <a:r>
              <a:rPr lang="en-US" altLang="zh-CN" sz="1600" dirty="0">
                <a:solidFill>
                  <a:srgbClr val="000000"/>
                </a:solidFill>
                <a:latin typeface="CMSS9"/>
              </a:rPr>
              <a:t>algorithms. </a:t>
            </a:r>
            <a:endParaRPr lang="en-US" altLang="zh-CN" sz="1600" dirty="0"/>
          </a:p>
          <a:p>
            <a:pPr algn="l">
              <a:lnSpc>
                <a:spcPct val="140000"/>
              </a:lnSpc>
              <a:buSzPct val="100000"/>
              <a:buFont typeface="+mj-lt"/>
              <a:buAutoNum type="arabicPeriod"/>
            </a:pPr>
            <a:r>
              <a:rPr lang="en-US" altLang="zh-CN" sz="1600" dirty="0">
                <a:solidFill>
                  <a:srgbClr val="000000"/>
                </a:solidFill>
                <a:latin typeface="CMSS9"/>
              </a:rPr>
              <a:t>the important algorithm of </a:t>
            </a:r>
            <a:r>
              <a:rPr lang="en-US" altLang="zh-CN" sz="1600" dirty="0">
                <a:solidFill>
                  <a:srgbClr val="0000FF"/>
                </a:solidFill>
                <a:latin typeface="CMSS9"/>
              </a:rPr>
              <a:t>stochastic gradient descent (SGD)</a:t>
            </a:r>
            <a:r>
              <a:rPr lang="en-US" altLang="zh-CN" sz="1600" dirty="0">
                <a:solidFill>
                  <a:srgbClr val="000000"/>
                </a:solidFill>
                <a:latin typeface="CMSS9"/>
              </a:rPr>
              <a:t>. </a:t>
            </a:r>
          </a:p>
          <a:p>
            <a:pPr algn="l">
              <a:lnSpc>
                <a:spcPct val="140000"/>
              </a:lnSpc>
              <a:buSzPct val="100000"/>
              <a:buFont typeface="+mj-lt"/>
              <a:buAutoNum type="arabicPeriod"/>
            </a:pPr>
            <a:r>
              <a:rPr lang="en-US" altLang="zh-CN" sz="1600" dirty="0">
                <a:solidFill>
                  <a:srgbClr val="0000FF"/>
                </a:solidFill>
                <a:latin typeface="CMSS9"/>
              </a:rPr>
              <a:t>temporal-difference algorithms are special SA algorithms</a:t>
            </a:r>
            <a:r>
              <a:rPr lang="en-US" altLang="zh-CN" sz="1600" dirty="0">
                <a:solidFill>
                  <a:srgbClr val="000000"/>
                </a:solidFill>
                <a:latin typeface="CMSS9"/>
              </a:rPr>
              <a:t>. </a:t>
            </a:r>
          </a:p>
          <a:p>
            <a:pPr marL="114300" indent="0" algn="l">
              <a:lnSpc>
                <a:spcPct val="140000"/>
              </a:lnSpc>
              <a:buSzPct val="100000"/>
            </a:pPr>
            <a:endParaRPr lang="en-US" sz="1600" dirty="0">
              <a:latin typeface="Acme"/>
              <a:ea typeface="Acme"/>
              <a:cs typeface="Acme"/>
              <a:sym typeface="Acm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400" dirty="0">
                <a:solidFill>
                  <a:schemeClr val="accent4"/>
                </a:solidFill>
                <a:effectLst/>
                <a:latin typeface="CMSS12"/>
              </a:rPr>
              <a:t>Robbins-Monro algorithm</a:t>
            </a:r>
            <a:r>
              <a:rPr lang="en-US" altLang="zh-CN" sz="3400" dirty="0">
                <a:solidFill>
                  <a:schemeClr val="accent4"/>
                </a:solidFill>
                <a:latin typeface="CMSS12"/>
              </a:rPr>
              <a:t> - Problem statement </a:t>
            </a:r>
            <a:endParaRPr sz="34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E8CF0-D18D-5E71-9CA2-326172E9C56B}"/>
              </a:ext>
            </a:extLst>
          </p:cNvPr>
          <p:cNvSpPr txBox="1"/>
          <p:nvPr/>
        </p:nvSpPr>
        <p:spPr>
          <a:xfrm>
            <a:off x="472086" y="1034959"/>
            <a:ext cx="7646935" cy="281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How to calculate the root of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 = 0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If </a:t>
            </a:r>
            <a:r>
              <a:rPr lang="en-US" altLang="zh-CN" sz="2000" u="sng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the expression of </a:t>
            </a:r>
            <a:r>
              <a:rPr lang="en-US" altLang="zh-CN" sz="2000" i="1" u="sng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g </a:t>
            </a:r>
            <a:r>
              <a:rPr lang="en-US" altLang="zh-CN" sz="2000" u="sng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or its derivative is known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, there are many numerical algorithms that can solve this problem.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What if the </a:t>
            </a:r>
            <a:r>
              <a:rPr lang="en-US" altLang="zh-CN" sz="2000" u="sng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expression of the function </a:t>
            </a:r>
            <a:r>
              <a:rPr lang="en-US" altLang="zh-CN" sz="2000" i="1" u="sng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g </a:t>
            </a:r>
            <a:r>
              <a:rPr lang="en-US" altLang="zh-CN" sz="2000" u="sng" dirty="0">
                <a:solidFill>
                  <a:schemeClr val="accent1"/>
                </a:solidFill>
                <a:effectLst/>
                <a:latin typeface="Comic Sans MS" panose="030F0702030302020204" pitchFamily="66" charset="0"/>
              </a:rPr>
              <a:t>is unknown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? For example, the function is represented by an artificial neuron network. 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FC78F4-8E5B-2A54-6973-CC6324419C8B}"/>
              </a:ext>
            </a:extLst>
          </p:cNvPr>
          <p:cNvSpPr txBox="1"/>
          <p:nvPr/>
        </p:nvSpPr>
        <p:spPr>
          <a:xfrm>
            <a:off x="547708" y="3926669"/>
            <a:ext cx="2428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g(w)</a:t>
            </a:r>
            <a:r>
              <a:rPr lang="zh-CN" altLang="en-US" dirty="0"/>
              <a:t>假设是神经网络，黑盒！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输入的</a:t>
            </a:r>
            <a:r>
              <a:rPr lang="en-US" altLang="zh-CN" dirty="0"/>
              <a:t>w</a:t>
            </a:r>
            <a:r>
              <a:rPr lang="zh-CN" altLang="en-US" dirty="0"/>
              <a:t>是什么，输出</a:t>
            </a:r>
            <a:r>
              <a:rPr lang="en-US" altLang="zh-CN" dirty="0"/>
              <a:t>y</a:t>
            </a:r>
            <a:r>
              <a:rPr lang="zh-CN" altLang="en-US" dirty="0"/>
              <a:t>能</a:t>
            </a:r>
            <a:r>
              <a:rPr lang="en-US" altLang="zh-CN" dirty="0"/>
              <a:t>=0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CBCD17-A483-417B-A563-34E5906A160B}"/>
              </a:ext>
            </a:extLst>
          </p:cNvPr>
          <p:cNvSpPr/>
          <p:nvPr/>
        </p:nvSpPr>
        <p:spPr>
          <a:xfrm>
            <a:off x="4462111" y="3584493"/>
            <a:ext cx="1021278" cy="87877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2060"/>
                </a:solidFill>
              </a:rPr>
              <a:t>g(w</a:t>
            </a:r>
            <a:r>
              <a:rPr kumimoji="1" lang="en-US" altLang="zh-CN" dirty="0">
                <a:solidFill>
                  <a:srgbClr val="0070C0"/>
                </a:solidFill>
              </a:rPr>
              <a:t>)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04C2539-8194-0381-5149-89FEAFDEF01F}"/>
              </a:ext>
            </a:extLst>
          </p:cNvPr>
          <p:cNvCxnSpPr/>
          <p:nvPr/>
        </p:nvCxnSpPr>
        <p:spPr>
          <a:xfrm>
            <a:off x="3930732" y="4034391"/>
            <a:ext cx="531379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08DF5B1-26A7-1541-FEAD-1289DC73F4F9}"/>
              </a:ext>
            </a:extLst>
          </p:cNvPr>
          <p:cNvCxnSpPr/>
          <p:nvPr/>
        </p:nvCxnSpPr>
        <p:spPr>
          <a:xfrm>
            <a:off x="5483389" y="4034391"/>
            <a:ext cx="531379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72F14C8-5532-7A1E-C203-0A2C16117FEB}"/>
              </a:ext>
            </a:extLst>
          </p:cNvPr>
          <p:cNvSpPr txBox="1"/>
          <p:nvPr/>
        </p:nvSpPr>
        <p:spPr>
          <a:xfrm>
            <a:off x="3547021" y="3940329"/>
            <a:ext cx="561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</a:rPr>
              <a:t>w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506B6F-298C-4556-0617-B130F7E0411D}"/>
              </a:ext>
            </a:extLst>
          </p:cNvPr>
          <p:cNvSpPr txBox="1"/>
          <p:nvPr/>
        </p:nvSpPr>
        <p:spPr>
          <a:xfrm>
            <a:off x="6026684" y="3880502"/>
            <a:ext cx="561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</a:rPr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3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400" dirty="0">
                <a:solidFill>
                  <a:schemeClr val="accent4"/>
                </a:solidFill>
                <a:effectLst/>
                <a:latin typeface="CMSS12"/>
              </a:rPr>
              <a:t>Robbins-Monro algorithm</a:t>
            </a:r>
            <a:r>
              <a:rPr lang="en-US" altLang="zh-CN" sz="3400" dirty="0">
                <a:solidFill>
                  <a:schemeClr val="accent4"/>
                </a:solidFill>
                <a:latin typeface="CMSS12"/>
              </a:rPr>
              <a:t> </a:t>
            </a:r>
            <a:endParaRPr sz="34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EAF8A2-F9C2-C3D6-18E3-C1AC8CCF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39" y="697397"/>
            <a:ext cx="5562954" cy="41508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88F79F-2946-A46C-A12A-053F41CF3A93}"/>
              </a:ext>
            </a:extLst>
          </p:cNvPr>
          <p:cNvSpPr txBox="1"/>
          <p:nvPr/>
        </p:nvSpPr>
        <p:spPr>
          <a:xfrm>
            <a:off x="5491069" y="468474"/>
            <a:ext cx="3818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latin typeface="Comic Sans MS" panose="030F0702030302020204" pitchFamily="66" charset="0"/>
              </a:rPr>
              <a:t>g(w) </a:t>
            </a:r>
            <a:r>
              <a:rPr lang="zh-CN" altLang="en-US" b="1" u="sng" dirty="0">
                <a:latin typeface="Comic Sans MS" panose="030F0702030302020204" pitchFamily="66" charset="0"/>
              </a:rPr>
              <a:t>未知，但是对</a:t>
            </a:r>
            <a:r>
              <a:rPr lang="en-US" altLang="zh-CN" b="1" u="sng" dirty="0">
                <a:latin typeface="Comic Sans MS" panose="030F0702030302020204" pitchFamily="66" charset="0"/>
              </a:rPr>
              <a:t>g(w) </a:t>
            </a:r>
            <a:r>
              <a:rPr lang="zh-CN" altLang="en-US" b="1" u="sng" dirty="0">
                <a:latin typeface="Comic Sans MS" panose="030F0702030302020204" pitchFamily="66" charset="0"/>
              </a:rPr>
              <a:t>有一些观测</a:t>
            </a:r>
            <a:r>
              <a:rPr lang="en-US" altLang="zh-CN" b="1" u="sng" dirty="0">
                <a:latin typeface="Comic Sans MS" panose="030F0702030302020204" pitchFamily="66" charset="0"/>
              </a:rPr>
              <a:t>/</a:t>
            </a:r>
            <a:r>
              <a:rPr lang="zh-CN" altLang="en-US" b="1" u="sng" dirty="0">
                <a:latin typeface="Comic Sans MS" panose="030F0702030302020204" pitchFamily="66" charset="0"/>
              </a:rPr>
              <a:t>测量值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3689AD-CEC8-403E-FD28-8D22ADC1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036" y="1645437"/>
            <a:ext cx="3663575" cy="15033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5F14B9-27E7-59A2-D0D8-4B72DA567979}"/>
              </a:ext>
            </a:extLst>
          </p:cNvPr>
          <p:cNvSpPr txBox="1"/>
          <p:nvPr/>
        </p:nvSpPr>
        <p:spPr>
          <a:xfrm>
            <a:off x="6167346" y="145447"/>
            <a:ext cx="2229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求 </a:t>
            </a:r>
            <a:r>
              <a:rPr lang="en-US" altLang="zh-CN" sz="14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(</a:t>
            </a:r>
            <a:r>
              <a:rPr lang="en-US" altLang="zh-CN" sz="14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 = 0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的解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根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58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Illustrative examples 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2D5F5-5DF4-4323-CCEE-CD5FE4A3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9" y="786983"/>
            <a:ext cx="5382807" cy="3785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33222C-D30D-6F09-D16B-817019370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409" y="2755900"/>
            <a:ext cx="4160561" cy="21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1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Illustrative examples 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BDFE1C-5AC7-B526-961A-FF3DAAB6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9" y="661183"/>
            <a:ext cx="6264342" cy="24976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D6254A-32CF-C6B2-FEC2-D529A592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15" y="2810453"/>
            <a:ext cx="2913476" cy="22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Convergence properties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66808-F0AE-B605-A475-5069378D94E2}"/>
              </a:ext>
            </a:extLst>
          </p:cNvPr>
          <p:cNvSpPr txBox="1"/>
          <p:nvPr/>
        </p:nvSpPr>
        <p:spPr>
          <a:xfrm>
            <a:off x="257109" y="66234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Why can the RM algorithm find the root of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) = 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? </a:t>
            </a:r>
            <a:endParaRPr lang="en-US" altLang="zh-CN" sz="1600" dirty="0"/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MSS10"/>
              </a:rPr>
              <a:t>First present an illustrative example. 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Second give the rigorous convergence analysis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4AB62B-041F-1768-EBB0-672B108A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7" y="1731806"/>
            <a:ext cx="5153205" cy="28360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8678BB-6619-2F83-4164-188B6379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47" y="618221"/>
            <a:ext cx="3815344" cy="21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888C7C-E502-21BD-E4E6-A690BC02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369"/>
            <a:ext cx="4438682" cy="9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Convergence properties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66808-F0AE-B605-A475-5069378D94E2}"/>
              </a:ext>
            </a:extLst>
          </p:cNvPr>
          <p:cNvSpPr txBox="1"/>
          <p:nvPr/>
        </p:nvSpPr>
        <p:spPr>
          <a:xfrm>
            <a:off x="167796" y="595437"/>
            <a:ext cx="31563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Why can the RM algorithm find the root of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) = 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? </a:t>
            </a:r>
            <a:endParaRPr lang="en-US" altLang="zh-CN" sz="1600" dirty="0"/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MSS10"/>
              </a:rPr>
              <a:t>First present an illustrative example. 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Second give the rigorous convergence analysis</a:t>
            </a:r>
            <a:endParaRPr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5C347D-0AF2-5827-A89E-13B65FFB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852" y="676269"/>
            <a:ext cx="5564352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Convergence properties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66808-F0AE-B605-A475-5069378D94E2}"/>
              </a:ext>
            </a:extLst>
          </p:cNvPr>
          <p:cNvSpPr txBox="1"/>
          <p:nvPr/>
        </p:nvSpPr>
        <p:spPr>
          <a:xfrm>
            <a:off x="167796" y="595437"/>
            <a:ext cx="56673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Why can the RM algorithm find the root of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) = 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? </a:t>
            </a:r>
            <a:endParaRPr lang="en-US" altLang="zh-CN" sz="1600" dirty="0"/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600" dirty="0">
                <a:solidFill>
                  <a:schemeClr val="bg2"/>
                </a:solidFill>
                <a:effectLst/>
                <a:latin typeface="CMSS10"/>
              </a:rPr>
              <a:t>First present an illustrative example. </a:t>
            </a:r>
            <a:endParaRPr lang="en-US" altLang="zh-CN" sz="1600" dirty="0">
              <a:solidFill>
                <a:schemeClr val="bg2"/>
              </a:solidFill>
            </a:endParaRPr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MSS10"/>
              </a:rPr>
              <a:t>Second give the rigorous convergence analysis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C6BAD-CE65-CA32-52E5-81EED7D5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97" y="1650822"/>
            <a:ext cx="6045268" cy="25724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385AD5-63CB-65F7-462C-C68E7C1F6769}"/>
              </a:ext>
            </a:extLst>
          </p:cNvPr>
          <p:cNvSpPr txBox="1"/>
          <p:nvPr/>
        </p:nvSpPr>
        <p:spPr>
          <a:xfrm>
            <a:off x="4334529" y="1631192"/>
            <a:ext cx="45719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1)g(w)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MSS10"/>
              </a:rPr>
              <a:t>的梯度</a:t>
            </a:r>
            <a:r>
              <a:rPr lang="zh-CN" altLang="en-US" sz="1800" dirty="0">
                <a:latin typeface="CMSS10"/>
              </a:rPr>
              <a:t>：函数变化是可控的，避免过快或过慢的更新。</a:t>
            </a:r>
            <a:endParaRPr lang="en-US" altLang="zh-CN" sz="18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1800" dirty="0">
                <a:latin typeface="CMSS10"/>
              </a:rPr>
              <a:t>2)</a:t>
            </a:r>
            <a:r>
              <a:rPr lang="zh-CN" altLang="en-US" sz="1800" dirty="0">
                <a:latin typeface="CMSS10"/>
              </a:rPr>
              <a:t>系数</a:t>
            </a:r>
            <a:r>
              <a:rPr lang="en-US" altLang="zh-CN" sz="1800" dirty="0" err="1">
                <a:latin typeface="CMSS10"/>
              </a:rPr>
              <a:t>a</a:t>
            </a:r>
            <a:r>
              <a:rPr lang="en-US" altLang="zh-CN" sz="1800" baseline="-25000" dirty="0" err="1">
                <a:latin typeface="CMSS10"/>
              </a:rPr>
              <a:t>k</a:t>
            </a:r>
            <a:r>
              <a:rPr lang="zh-CN" altLang="en-US" sz="1800" dirty="0">
                <a:latin typeface="CMSS10"/>
              </a:rPr>
              <a:t>的要求：学习率逐渐减小，但以合适的速率减小，确保算法能够收敛。</a:t>
            </a:r>
            <a:endParaRPr lang="en-US" altLang="zh-CN" sz="1800" dirty="0">
              <a:latin typeface="CMSS10"/>
            </a:endParaRPr>
          </a:p>
          <a:p>
            <a:r>
              <a:rPr lang="en-US" altLang="zh-CN" sz="1800" dirty="0">
                <a:latin typeface="CMSS10"/>
              </a:rPr>
              <a:t>3)</a:t>
            </a:r>
            <a:r>
              <a:rPr lang="zh-CN" altLang="en-US" sz="1800" dirty="0">
                <a:latin typeface="CMSS10"/>
              </a:rPr>
              <a:t>测量误差的要求：测量误差不引入系统性偏差，且误差幅度有限，保证稳定性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3883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Convergence properties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66808-F0AE-B605-A475-5069378D94E2}"/>
              </a:ext>
            </a:extLst>
          </p:cNvPr>
          <p:cNvSpPr txBox="1"/>
          <p:nvPr/>
        </p:nvSpPr>
        <p:spPr>
          <a:xfrm>
            <a:off x="167796" y="595437"/>
            <a:ext cx="21415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Why can the RM algorithm find the root of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) = 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? </a:t>
            </a:r>
            <a:endParaRPr lang="en-US" altLang="zh-CN" sz="1600" dirty="0"/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</a:t>
            </a:r>
            <a:r>
              <a:rPr lang="zh-CN" altLang="en-US" sz="1600" i="1" dirty="0">
                <a:solidFill>
                  <a:srgbClr val="000000"/>
                </a:solidFill>
                <a:effectLst/>
                <a:latin typeface="CMSY10"/>
              </a:rPr>
              <a:t>  需要满足一些条件</a:t>
            </a:r>
            <a:endParaRPr lang="en-US" altLang="zh-CN" sz="1600" i="1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sz="1600" i="1" dirty="0">
              <a:latin typeface="CMSY1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14D98B-A693-BC48-02E7-8BE440E8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036" y="538007"/>
            <a:ext cx="6224347" cy="44465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DAB825-9934-43CA-F48D-CC413786455A}"/>
              </a:ext>
            </a:extLst>
          </p:cNvPr>
          <p:cNvSpPr txBox="1"/>
          <p:nvPr/>
        </p:nvSpPr>
        <p:spPr>
          <a:xfrm>
            <a:off x="5916305" y="768390"/>
            <a:ext cx="2850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单调性和可控的梯度幅度，保证算法能够有效地收敛到唯一的根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054C40-2710-F7A9-DC2B-6C430E232ED9}"/>
              </a:ext>
            </a:extLst>
          </p:cNvPr>
          <p:cNvSpPr txBox="1"/>
          <p:nvPr/>
        </p:nvSpPr>
        <p:spPr>
          <a:xfrm>
            <a:off x="5305922" y="4688122"/>
            <a:ext cx="1220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E0E0E"/>
                </a:solidFill>
                <a:effectLst/>
                <a:latin typeface=".SF NS"/>
              </a:rPr>
              <a:t>无偏的噪声</a:t>
            </a:r>
            <a:endParaRPr lang="zh-CN" altLang="en-US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DB4354-954E-BDCB-7040-1CECFC6B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3" y="2788852"/>
            <a:ext cx="2103764" cy="13200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19EAB4-3449-6B80-FA0E-7E182261BE74}"/>
              </a:ext>
            </a:extLst>
          </p:cNvPr>
          <p:cNvSpPr txBox="1"/>
          <p:nvPr/>
        </p:nvSpPr>
        <p:spPr>
          <a:xfrm>
            <a:off x="6264591" y="1815630"/>
            <a:ext cx="22381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控制学习率，确保步长在初期足够大以便探索，后期足够小以便收敛。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18FC1B-99F2-B5AE-6245-5E5A4D2A22EF}"/>
              </a:ext>
            </a:extLst>
          </p:cNvPr>
          <p:cNvSpPr txBox="1"/>
          <p:nvPr/>
        </p:nvSpPr>
        <p:spPr>
          <a:xfrm>
            <a:off x="6673933" y="4651685"/>
            <a:ext cx="1116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E0E0E"/>
                </a:solidFill>
                <a:effectLst/>
                <a:latin typeface=".SF NS"/>
              </a:rPr>
              <a:t>有限方差</a:t>
            </a:r>
            <a:endParaRPr lang="zh-CN" altLang="en-US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282154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Convergence properties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66808-F0AE-B605-A475-5069378D94E2}"/>
              </a:ext>
            </a:extLst>
          </p:cNvPr>
          <p:cNvSpPr txBox="1"/>
          <p:nvPr/>
        </p:nvSpPr>
        <p:spPr>
          <a:xfrm>
            <a:off x="167796" y="595437"/>
            <a:ext cx="23575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Why can the RM algorithm find the root of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) = 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? </a:t>
            </a:r>
            <a:endParaRPr lang="en-US" altLang="zh-CN" sz="1600" dirty="0"/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</a:t>
            </a:r>
            <a:r>
              <a:rPr lang="zh-CN" altLang="en-US" sz="1600" i="1" dirty="0">
                <a:solidFill>
                  <a:srgbClr val="000000"/>
                </a:solidFill>
                <a:effectLst/>
                <a:latin typeface="CMSY10"/>
              </a:rPr>
              <a:t> 对步长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/</a:t>
            </a:r>
            <a:r>
              <a:rPr lang="zh-CN" altLang="en-US" sz="1600" i="1" dirty="0">
                <a:solidFill>
                  <a:srgbClr val="000000"/>
                </a:solidFill>
                <a:effectLst/>
                <a:latin typeface="CMSY10"/>
              </a:rPr>
              <a:t>学习率的要求</a:t>
            </a:r>
            <a:endParaRPr lang="en-US" altLang="zh-CN" sz="1600" i="1" dirty="0">
              <a:solidFill>
                <a:srgbClr val="000000"/>
              </a:solidFill>
              <a:effectLst/>
              <a:latin typeface="CMSY10"/>
            </a:endParaRPr>
          </a:p>
          <a:p>
            <a:r>
              <a:rPr lang="zh-CN" altLang="en-US" sz="1600" i="1" dirty="0">
                <a:latin typeface="CMSY10"/>
              </a:rPr>
              <a:t>   步长越来越小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9BE9B-DC26-82A3-A4BF-45D28ECC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655" y="707400"/>
            <a:ext cx="6069493" cy="36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0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Convergence properties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66808-F0AE-B605-A475-5069378D94E2}"/>
              </a:ext>
            </a:extLst>
          </p:cNvPr>
          <p:cNvSpPr txBox="1"/>
          <p:nvPr/>
        </p:nvSpPr>
        <p:spPr>
          <a:xfrm>
            <a:off x="167796" y="595437"/>
            <a:ext cx="21415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Why can the RM algorithm find the root of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) = 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? </a:t>
            </a:r>
            <a:endParaRPr lang="en-US" altLang="zh-CN" sz="1600" dirty="0"/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</a:t>
            </a:r>
            <a:r>
              <a:rPr lang="zh-CN" altLang="en-US" sz="1600" i="1" dirty="0">
                <a:solidFill>
                  <a:srgbClr val="000000"/>
                </a:solidFill>
                <a:effectLst/>
                <a:latin typeface="CMSY10"/>
              </a:rPr>
              <a:t> 对步长的要求，步长也别减少地太快。太快后，收敛还需要依赖初值的选择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E60B2A-18EF-E5F4-545F-B554F21C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8" y="559272"/>
            <a:ext cx="6156859" cy="42806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32E9A3-4796-7CD5-A28F-90414B64B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725" y="2137559"/>
            <a:ext cx="3883852" cy="3087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19F2E7-4DB4-02A2-AD9E-BAD8BAFF4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371" y="3014478"/>
            <a:ext cx="1788226" cy="4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5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66290" y="786982"/>
            <a:ext cx="8593955" cy="4100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lnSpc>
                <a:spcPct val="134000"/>
              </a:lnSpc>
              <a:buSzPct val="99000"/>
              <a:buNone/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Revisit the mean estimation problem: </a:t>
            </a:r>
            <a:endParaRPr lang="en-US" altLang="zh-CN" dirty="0"/>
          </a:p>
          <a:p>
            <a:pPr>
              <a:lnSpc>
                <a:spcPct val="134000"/>
              </a:lnSpc>
              <a:buSzPct val="99000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Consider a random variable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dirty="0"/>
          </a:p>
          <a:p>
            <a:pPr>
              <a:lnSpc>
                <a:spcPct val="134000"/>
              </a:lnSpc>
              <a:buSzPct val="99000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Our aim is to estimate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MSBM10"/>
              </a:rPr>
              <a:t>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R10"/>
              </a:rPr>
              <a:t>[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R10"/>
              </a:rPr>
              <a:t>]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dirty="0"/>
          </a:p>
          <a:p>
            <a:pPr marL="114300" indent="0">
              <a:lnSpc>
                <a:spcPct val="134000"/>
              </a:lnSpc>
              <a:buSzPct val="99000"/>
              <a:buNone/>
            </a:pPr>
            <a:r>
              <a:rPr lang="en-US" altLang="zh-CN" dirty="0">
                <a:solidFill>
                  <a:srgbClr val="000000"/>
                </a:solidFill>
                <a:latin typeface="CMSS10"/>
              </a:rPr>
              <a:t>2. </a:t>
            </a:r>
            <a:r>
              <a:rPr lang="zh-CN" altLang="en-US" dirty="0">
                <a:solidFill>
                  <a:srgbClr val="000000"/>
                </a:solidFill>
                <a:latin typeface="CMSS10"/>
              </a:rPr>
              <a:t>未知</a:t>
            </a:r>
            <a:r>
              <a:rPr lang="en-US" altLang="zh-CN" dirty="0">
                <a:solidFill>
                  <a:srgbClr val="000000"/>
                </a:solidFill>
                <a:latin typeface="CMSS1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CMSS10"/>
              </a:rPr>
              <a:t>的概率分布，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Suppose that we collected a sequence of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MSS10"/>
              </a:rPr>
              <a:t>iid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 samples</a:t>
            </a:r>
            <a:r>
              <a:rPr lang="zh-CN" altLang="en-US" dirty="0">
                <a:solidFill>
                  <a:srgbClr val="000000"/>
                </a:solidFill>
                <a:latin typeface="CMSS10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endParaRPr lang="en-US" altLang="zh-CN" dirty="0"/>
          </a:p>
          <a:p>
            <a:pPr>
              <a:lnSpc>
                <a:spcPct val="134000"/>
              </a:lnSpc>
              <a:buSzPct val="99000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MSS10"/>
              </a:rPr>
              <a:t>[X]</a:t>
            </a:r>
            <a:r>
              <a:rPr lang="zh-CN" altLang="en-US" dirty="0">
                <a:solidFill>
                  <a:srgbClr val="000000"/>
                </a:solidFill>
                <a:latin typeface="CMSS10"/>
              </a:rPr>
              <a:t>近似估计如下</a:t>
            </a:r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pPr lvl="1">
              <a:lnSpc>
                <a:spcPct val="134000"/>
              </a:lnSpc>
              <a:buSzPct val="99000"/>
            </a:pPr>
            <a:r>
              <a:rPr lang="en-US" altLang="zh-CN" b="1" u="sng" dirty="0">
                <a:solidFill>
                  <a:srgbClr val="000000"/>
                </a:solidFill>
                <a:latin typeface="CMSS10"/>
              </a:rPr>
              <a:t>MC</a:t>
            </a:r>
            <a:r>
              <a:rPr lang="zh-CN" altLang="en-US" b="1" u="sng" dirty="0">
                <a:solidFill>
                  <a:srgbClr val="000000"/>
                </a:solidFill>
                <a:latin typeface="CMSS10"/>
              </a:rPr>
              <a:t>方法</a:t>
            </a:r>
            <a:r>
              <a:rPr lang="en-US" altLang="zh-CN" b="1" u="sng" dirty="0">
                <a:solidFill>
                  <a:srgbClr val="000000"/>
                </a:solidFill>
                <a:latin typeface="CMSS10"/>
              </a:rPr>
              <a:t>/</a:t>
            </a:r>
            <a:r>
              <a:rPr lang="en-US" altLang="zh-CN" b="1" u="sng" dirty="0">
                <a:solidFill>
                  <a:srgbClr val="000000"/>
                </a:solidFill>
                <a:effectLst/>
                <a:latin typeface="CMSS10"/>
              </a:rPr>
              <a:t>Monte Carlo estimation</a:t>
            </a:r>
          </a:p>
          <a:p>
            <a:pPr lvl="2">
              <a:lnSpc>
                <a:spcPct val="134000"/>
              </a:lnSpc>
              <a:buSzPct val="99000"/>
            </a:pPr>
            <a:r>
              <a:rPr lang="zh-CN" altLang="en-US" dirty="0">
                <a:solidFill>
                  <a:srgbClr val="000000"/>
                </a:solidFill>
                <a:latin typeface="CMSS10"/>
              </a:rPr>
              <a:t>无偏估计</a:t>
            </a:r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pPr lvl="1">
              <a:lnSpc>
                <a:spcPct val="134000"/>
              </a:lnSpc>
              <a:buSzPct val="99000"/>
            </a:pPr>
            <a:r>
              <a:rPr lang="en-US" altLang="zh-CN" b="1" u="sng" dirty="0">
                <a:solidFill>
                  <a:srgbClr val="000000"/>
                </a:solidFill>
                <a:latin typeface="CMSS10"/>
              </a:rPr>
              <a:t>TD</a:t>
            </a:r>
            <a:r>
              <a:rPr lang="zh-CN" altLang="en-US" b="1" u="sng" dirty="0">
                <a:solidFill>
                  <a:srgbClr val="000000"/>
                </a:solidFill>
                <a:latin typeface="CMSS10"/>
              </a:rPr>
              <a:t>方法</a:t>
            </a:r>
            <a:endParaRPr lang="en-US" altLang="zh-CN" b="1" u="sng" dirty="0">
              <a:solidFill>
                <a:srgbClr val="000000"/>
              </a:solidFill>
              <a:latin typeface="CMSS10"/>
            </a:endParaRPr>
          </a:p>
          <a:p>
            <a:pPr lvl="2">
              <a:lnSpc>
                <a:spcPct val="134000"/>
              </a:lnSpc>
              <a:buSzPct val="99000"/>
            </a:pPr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pPr lvl="2">
              <a:lnSpc>
                <a:spcPct val="134000"/>
              </a:lnSpc>
              <a:buSzPct val="99000"/>
            </a:pPr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pPr marL="114300" indent="0">
              <a:lnSpc>
                <a:spcPct val="134000"/>
              </a:lnSpc>
              <a:buSzPct val="99000"/>
              <a:buNone/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Why do we care about mean estimation so much?</a:t>
            </a:r>
          </a:p>
          <a:p>
            <a:pPr>
              <a:lnSpc>
                <a:spcPct val="134000"/>
              </a:lnSpc>
              <a:buSzPct val="99000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Many values in RL such as state/action values are defined as means</a:t>
            </a:r>
            <a:endParaRPr lang="en-US" altLang="zh-CN" sz="1800" b="1" dirty="0">
              <a:solidFill>
                <a:srgbClr val="000000"/>
              </a:solidFill>
              <a:effectLst/>
              <a:latin typeface="CMSSBX1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5725DF-7278-A699-3CF0-9A256882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815" y="1847601"/>
            <a:ext cx="664354" cy="3567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2CA49C-9709-E885-919E-B7C223016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53" y="2291159"/>
            <a:ext cx="1721216" cy="6206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6D5FD0-E46D-5E46-FE92-BE101CD50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853" y="2911807"/>
            <a:ext cx="1721216" cy="243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DBEDFF-2E12-AB66-4F5C-0B80D13DA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4145" y="3449372"/>
            <a:ext cx="2098201" cy="4679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2A9209-F11D-61F2-805E-86FCD5C0F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376" y="3526167"/>
            <a:ext cx="2563293" cy="2886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42042E-508A-7F34-FBB9-42BCDA9CF514}"/>
              </a:ext>
            </a:extLst>
          </p:cNvPr>
          <p:cNvSpPr txBox="1"/>
          <p:nvPr/>
        </p:nvSpPr>
        <p:spPr>
          <a:xfrm>
            <a:off x="5037706" y="827237"/>
            <a:ext cx="3485027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4000"/>
              </a:lnSpc>
              <a:buSzPct val="99000"/>
              <a:buNone/>
            </a:pPr>
            <a:r>
              <a:rPr lang="en-US" altLang="zh-CN" dirty="0">
                <a:solidFill>
                  <a:srgbClr val="000000"/>
                </a:solidFill>
                <a:latin typeface="CMSS10"/>
              </a:rPr>
              <a:t>1. </a:t>
            </a:r>
            <a:r>
              <a:rPr lang="zh-CN" altLang="en-US" dirty="0">
                <a:solidFill>
                  <a:srgbClr val="000000"/>
                </a:solidFill>
                <a:latin typeface="CMSS10"/>
              </a:rPr>
              <a:t>已知</a:t>
            </a:r>
            <a:r>
              <a:rPr lang="en-US" altLang="zh-CN" dirty="0">
                <a:solidFill>
                  <a:srgbClr val="000000"/>
                </a:solidFill>
                <a:latin typeface="CMSS1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CMSS10"/>
              </a:rPr>
              <a:t>的概率分布，求解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MSBM10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MR10"/>
              </a:rPr>
              <a:t>[</a:t>
            </a:r>
            <a:r>
              <a:rPr lang="en-US" altLang="zh-CN" sz="1400" i="1" dirty="0">
                <a:solidFill>
                  <a:srgbClr val="000000"/>
                </a:solidFill>
                <a:effectLst/>
                <a:latin typeface="CMMI10"/>
              </a:rPr>
              <a:t>X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MR10"/>
              </a:rPr>
              <a:t>]</a:t>
            </a:r>
          </a:p>
          <a:p>
            <a:pPr marL="285750" indent="-285750">
              <a:lnSpc>
                <a:spcPct val="134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altLang="zh-CN" sz="1400" i="1" dirty="0">
                <a:solidFill>
                  <a:srgbClr val="000000"/>
                </a:solidFill>
                <a:effectLst/>
                <a:latin typeface="CMSY10"/>
              </a:rPr>
              <a:t>X={</a:t>
            </a:r>
            <a:r>
              <a:rPr lang="en-US" altLang="zh-CN" i="1" dirty="0">
                <a:solidFill>
                  <a:srgbClr val="000000"/>
                </a:solidFill>
                <a:latin typeface="CMSY10"/>
              </a:rPr>
              <a:t>x1,x2</a:t>
            </a:r>
            <a:r>
              <a:rPr lang="en-US" altLang="zh-CN" sz="1400" i="1" dirty="0">
                <a:solidFill>
                  <a:srgbClr val="000000"/>
                </a:solidFill>
                <a:effectLst/>
                <a:latin typeface="CMSY10"/>
              </a:rPr>
              <a:t>}, p(x=x1), p(x=x2)</a:t>
            </a:r>
            <a:r>
              <a:rPr lang="zh-CN" altLang="en-US" sz="1400" i="1" dirty="0">
                <a:solidFill>
                  <a:srgbClr val="000000"/>
                </a:solidFill>
                <a:effectLst/>
                <a:latin typeface="CMSY10"/>
              </a:rPr>
              <a:t>已知</a:t>
            </a:r>
            <a:endParaRPr lang="en-US" altLang="zh-CN" sz="1400" i="1" dirty="0">
              <a:solidFill>
                <a:srgbClr val="000000"/>
              </a:solidFill>
              <a:effectLst/>
              <a:latin typeface="CMSY10"/>
            </a:endParaRPr>
          </a:p>
          <a:p>
            <a:pPr marL="285750" indent="-285750">
              <a:lnSpc>
                <a:spcPct val="134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MSBM10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MR10"/>
              </a:rPr>
              <a:t>[</a:t>
            </a:r>
            <a:r>
              <a:rPr lang="en-US" altLang="zh-CN" sz="1400" i="1" dirty="0">
                <a:solidFill>
                  <a:srgbClr val="000000"/>
                </a:solidFill>
                <a:effectLst/>
                <a:latin typeface="CMMI10"/>
              </a:rPr>
              <a:t>X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MR10"/>
              </a:rPr>
              <a:t>] = </a:t>
            </a:r>
            <a:r>
              <a:rPr lang="en-US" altLang="zh-CN" sz="1400" i="1" dirty="0">
                <a:solidFill>
                  <a:srgbClr val="000000"/>
                </a:solidFill>
                <a:effectLst/>
                <a:latin typeface="CMSY10"/>
              </a:rPr>
              <a:t>p(x=x1)*</a:t>
            </a:r>
            <a:r>
              <a:rPr lang="en-US" altLang="zh-CN" i="1" dirty="0">
                <a:solidFill>
                  <a:srgbClr val="000000"/>
                </a:solidFill>
                <a:latin typeface="CMSY10"/>
              </a:rPr>
              <a:t>x1</a:t>
            </a:r>
            <a:r>
              <a:rPr lang="zh-CN" altLang="en-US" i="1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CMSY10"/>
              </a:rPr>
              <a:t>+</a:t>
            </a:r>
            <a:r>
              <a:rPr lang="zh-CN" altLang="en-US" i="1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effectLst/>
                <a:latin typeface="CMSY10"/>
              </a:rPr>
              <a:t>p(x=x2)*x2</a:t>
            </a:r>
          </a:p>
        </p:txBody>
      </p:sp>
    </p:spTree>
    <p:extLst>
      <p:ext uri="{BB962C8B-B14F-4D97-AF65-F5344CB8AC3E}">
        <p14:creationId xmlns:p14="http://schemas.microsoft.com/office/powerpoint/2010/main" val="174085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Convergence properties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66808-F0AE-B605-A475-5069378D94E2}"/>
              </a:ext>
            </a:extLst>
          </p:cNvPr>
          <p:cNvSpPr txBox="1"/>
          <p:nvPr/>
        </p:nvSpPr>
        <p:spPr>
          <a:xfrm>
            <a:off x="167796" y="595437"/>
            <a:ext cx="21415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Why can the RM algorithm find the root of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) = 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? </a:t>
            </a:r>
            <a:endParaRPr lang="en-US" altLang="zh-CN" sz="1600" dirty="0"/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zh-CN" altLang="en-US" sz="1600" dirty="0">
                <a:solidFill>
                  <a:schemeClr val="bg2"/>
                </a:solidFill>
                <a:effectLst/>
                <a:latin typeface="CMSS10"/>
              </a:rPr>
              <a:t>步长的选择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CA23CC-D468-805C-0EBE-D79AA581D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959" y="558544"/>
            <a:ext cx="5937220" cy="432298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34637D1-6AC3-39FD-D52B-7E291FE280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64" b="16425"/>
          <a:stretch/>
        </p:blipFill>
        <p:spPr>
          <a:xfrm>
            <a:off x="2887038" y="2185568"/>
            <a:ext cx="1171500" cy="3861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D95AD1-DD9C-CDA3-8BC4-5407A9714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038" y="3655020"/>
            <a:ext cx="1284270" cy="4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2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Convergence properties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66808-F0AE-B605-A475-5069378D94E2}"/>
              </a:ext>
            </a:extLst>
          </p:cNvPr>
          <p:cNvSpPr txBox="1"/>
          <p:nvPr/>
        </p:nvSpPr>
        <p:spPr>
          <a:xfrm>
            <a:off x="180555" y="599690"/>
            <a:ext cx="77555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Why can the RM algorithm find the root of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R10"/>
              </a:rPr>
              <a:t>) = 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? </a:t>
            </a:r>
            <a:endParaRPr lang="en-US" altLang="zh-CN" sz="1600" dirty="0"/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600" dirty="0">
                <a:solidFill>
                  <a:schemeClr val="bg2"/>
                </a:solidFill>
                <a:effectLst/>
                <a:latin typeface="CMSS10"/>
              </a:rPr>
              <a:t>First present an illustrative example. </a:t>
            </a:r>
            <a:endParaRPr lang="en-US" altLang="zh-CN" sz="1600" dirty="0">
              <a:solidFill>
                <a:schemeClr val="bg2"/>
              </a:solidFill>
            </a:endParaRPr>
          </a:p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MSS10"/>
              </a:rPr>
              <a:t>Second give the rigorous convergence analysis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50A78C-F4A5-53E6-50D3-1C47454A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8" y="1608265"/>
            <a:ext cx="6547635" cy="24664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6BF526-341C-29E4-163E-686CE1C5D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462" y="3255144"/>
            <a:ext cx="750558" cy="5160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951545-1BAA-BE91-9017-C3155F258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119" y="990950"/>
            <a:ext cx="3152860" cy="498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A746F4-C43C-C288-FC61-C2E8FCC9E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047" y="608768"/>
            <a:ext cx="1751342" cy="373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5F60B3-025D-5A79-4DCE-1CF2D2435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4582" y="3794228"/>
            <a:ext cx="1164547" cy="3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8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Apply to mean estimation 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D1C1F7-C854-05C3-5A01-E323B508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66" y="903743"/>
            <a:ext cx="6588968" cy="30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Robbins-Monro 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algorithm- Apply to mean estimation 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B8A20F-2ACC-4DB4-1150-317B7D28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37" y="521448"/>
            <a:ext cx="5827713" cy="44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15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 err="1">
                <a:solidFill>
                  <a:schemeClr val="accent4"/>
                </a:solidFill>
                <a:latin typeface="CMSS12"/>
              </a:rPr>
              <a:t>Dvoretzkys</a:t>
            </a:r>
            <a:r>
              <a:rPr lang="en-US" altLang="zh-CN" sz="3000" dirty="0">
                <a:solidFill>
                  <a:schemeClr val="accent4"/>
                </a:solidFill>
                <a:latin typeface="CMSS12"/>
              </a:rPr>
              <a:t> convergence theorem (optional)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905033-3DB4-DDB1-B3BA-78AFA2C8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8" y="605007"/>
            <a:ext cx="6447584" cy="27904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DF6640-E040-4FB2-1F62-4CC0F4DAA1D0}"/>
              </a:ext>
            </a:extLst>
          </p:cNvPr>
          <p:cNvSpPr txBox="1"/>
          <p:nvPr/>
        </p:nvSpPr>
        <p:spPr>
          <a:xfrm>
            <a:off x="346677" y="3459072"/>
            <a:ext cx="77128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 more general result than the RM theorem. It can be used to prove the RM theorem </a:t>
            </a:r>
            <a:endParaRPr lang="en-US" altLang="zh-CN" sz="18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It can also directly analyze the mean estimation problem. </a:t>
            </a:r>
            <a:endParaRPr lang="en-US" altLang="zh-CN" sz="18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 extension of it can be used to analyze Q-learning and TD learning algorithms. 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91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accent4"/>
                </a:solidFill>
                <a:effectLst/>
                <a:latin typeface="CMSS12"/>
              </a:rPr>
              <a:t>Stochastic gradient descent </a:t>
            </a:r>
            <a:endParaRPr sz="30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DF6640-E040-4FB2-1F62-4CC0F4DAA1D0}"/>
              </a:ext>
            </a:extLst>
          </p:cNvPr>
          <p:cNvSpPr txBox="1"/>
          <p:nvPr/>
        </p:nvSpPr>
        <p:spPr>
          <a:xfrm>
            <a:off x="304092" y="511838"/>
            <a:ext cx="7712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  <a:ea typeface="宋体" panose="02010600030101010101" pitchFamily="2" charset="-122"/>
              </a:rPr>
              <a:t>we introduce stochastic gradient descent (SGD) algorithms: </a:t>
            </a:r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SGD is widely used in the field of machine learning and also in RL. </a:t>
            </a:r>
            <a:endParaRPr lang="en-US" altLang="zh-CN" sz="2400" dirty="0"/>
          </a:p>
          <a:p>
            <a:r>
              <a:rPr lang="en-US" altLang="zh-CN" sz="18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SGD is a special RM algorithm. </a:t>
            </a:r>
            <a:endParaRPr lang="en-US" altLang="zh-CN" sz="2400" dirty="0"/>
          </a:p>
          <a:p>
            <a:r>
              <a:rPr lang="en-US" altLang="zh-CN" sz="18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The mean estimation algorithm is a special SGD algorithm. 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F7B797-E505-F909-DF75-56536E56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0" y="2017681"/>
            <a:ext cx="6506541" cy="221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74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401965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accent4"/>
                </a:solidFill>
                <a:effectLst/>
                <a:latin typeface="CMSS12"/>
              </a:rPr>
              <a:t>Stochastic gradient descent </a:t>
            </a:r>
            <a:endParaRPr sz="24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A99E84-FE55-AADE-2AFA-2321C489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70" y="1243395"/>
            <a:ext cx="5358384" cy="23206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DA28C70-F2B5-0D51-7B8B-6825CED43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870" y="3415916"/>
            <a:ext cx="5103130" cy="17275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7605F-36B2-A709-CF1B-DAF3801E6F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78" t="25800" r="31543" b="55200"/>
          <a:stretch/>
        </p:blipFill>
        <p:spPr>
          <a:xfrm>
            <a:off x="175990" y="506967"/>
            <a:ext cx="2283342" cy="400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079337-5DDB-68E8-687A-E3FC6244A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870" y="0"/>
            <a:ext cx="5165678" cy="12433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147A85-F94F-F347-C373-3D5A5476AF43}"/>
              </a:ext>
            </a:extLst>
          </p:cNvPr>
          <p:cNvSpPr txBox="1"/>
          <p:nvPr/>
        </p:nvSpPr>
        <p:spPr>
          <a:xfrm>
            <a:off x="6923879" y="0"/>
            <a:ext cx="2282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期望  表示在所有数据点上的平均梯度。 </a:t>
            </a:r>
            <a:r>
              <a:rPr lang="zh-CN" altLang="en-US" dirty="0">
                <a:solidFill>
                  <a:srgbClr val="FF0000"/>
                </a:solidFill>
              </a:rPr>
              <a:t>计算量大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FFB26F-2FE5-D46B-0ABF-2171943BB3D0}"/>
              </a:ext>
            </a:extLst>
          </p:cNvPr>
          <p:cNvSpPr txBox="1"/>
          <p:nvPr/>
        </p:nvSpPr>
        <p:spPr>
          <a:xfrm>
            <a:off x="852755" y="3556949"/>
            <a:ext cx="27021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E0E0E"/>
                </a:solidFill>
                <a:effectLst/>
                <a:latin typeface=".SF NS"/>
              </a:rPr>
              <a:t>SGD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：某一个样本的随机梯度来近似整个数据集的梯度。计算速度快，但收敛速度可能较慢，且路径波动较大。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99F252-E731-1A60-8CE3-7539B4FCDE88}"/>
              </a:ext>
            </a:extLst>
          </p:cNvPr>
          <p:cNvSpPr txBox="1"/>
          <p:nvPr/>
        </p:nvSpPr>
        <p:spPr>
          <a:xfrm>
            <a:off x="948351" y="1344515"/>
            <a:ext cx="3092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E0E0E"/>
                </a:solidFill>
                <a:effectLst/>
                <a:latin typeface=".SF NS"/>
              </a:rPr>
              <a:t>GD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：每次计算所有样本的梯度，适合小数据集，但计算开销大。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51A0B7-F753-422B-762B-EAECCC47C3AC}"/>
              </a:ext>
            </a:extLst>
          </p:cNvPr>
          <p:cNvSpPr txBox="1"/>
          <p:nvPr/>
        </p:nvSpPr>
        <p:spPr>
          <a:xfrm>
            <a:off x="852755" y="2036873"/>
            <a:ext cx="30925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E0E0E"/>
                </a:solidFill>
                <a:effectLst/>
                <a:latin typeface=".SF NS"/>
              </a:rPr>
              <a:t>BGD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：每次使用一部分样本（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batch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）的平均梯度，平衡了计算成本和更新效果</a:t>
            </a:r>
          </a:p>
        </p:txBody>
      </p:sp>
    </p:spTree>
    <p:extLst>
      <p:ext uri="{BB962C8B-B14F-4D97-AF65-F5344CB8AC3E}">
        <p14:creationId xmlns:p14="http://schemas.microsoft.com/office/powerpoint/2010/main" val="1257881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Example and application 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6C25FF-6A4D-9028-8A5E-D39E132D6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5" y="789692"/>
            <a:ext cx="5006593" cy="28062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9EE4B4-8F49-60EA-90C5-FB5865EAF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63" y="707400"/>
            <a:ext cx="2655014" cy="35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49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Example and application 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0CE1B3-3D0B-669F-249A-78A2B267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" y="561100"/>
            <a:ext cx="6305082" cy="41568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74B347-89E0-41D8-137C-993D02606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711" y="545346"/>
            <a:ext cx="1985977" cy="5095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51B62C-3110-1A99-6867-3DFF9B0AE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624" y="1214518"/>
            <a:ext cx="3841763" cy="4094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189901-6138-42A5-7228-B9A88CDA3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742" y="3110191"/>
            <a:ext cx="2259106" cy="3567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B778AB-3B52-63C9-9B84-C29527507180}"/>
              </a:ext>
            </a:extLst>
          </p:cNvPr>
          <p:cNvSpPr txBox="1"/>
          <p:nvPr/>
        </p:nvSpPr>
        <p:spPr>
          <a:xfrm>
            <a:off x="2463229" y="3667372"/>
            <a:ext cx="2827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形式上是一致的，都是通过样本的逐步更新来逼近目标值。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A3B09B-0022-353A-23E7-18B7CB2E8D4A}"/>
              </a:ext>
            </a:extLst>
          </p:cNvPr>
          <p:cNvSpPr txBox="1"/>
          <p:nvPr/>
        </p:nvSpPr>
        <p:spPr>
          <a:xfrm>
            <a:off x="6316038" y="4190592"/>
            <a:ext cx="2827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均值估计算法目标是通过最小化平方误差来找到随机变量的期望。</a:t>
            </a:r>
          </a:p>
        </p:txBody>
      </p:sp>
    </p:spTree>
    <p:extLst>
      <p:ext uri="{BB962C8B-B14F-4D97-AF65-F5344CB8AC3E}">
        <p14:creationId xmlns:p14="http://schemas.microsoft.com/office/powerpoint/2010/main" val="12626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Convergence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D93E7B-D877-9AEF-1F37-2494652D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4" y="949823"/>
            <a:ext cx="5737328" cy="37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7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66291" y="672151"/>
            <a:ext cx="7871816" cy="4100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34000"/>
              </a:lnSpc>
              <a:buSzPct val="99000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Consider a random variable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X</a:t>
            </a:r>
            <a:r>
              <a:rPr lang="en-US" altLang="zh-CN" b="1" i="1" dirty="0">
                <a:solidFill>
                  <a:srgbClr val="FF0000"/>
                </a:solidFill>
                <a:latin typeface="CMSS10"/>
              </a:rPr>
              <a:t>,</a:t>
            </a:r>
            <a:r>
              <a:rPr lang="zh-CN" altLang="en-US" b="1" i="1" dirty="0">
                <a:solidFill>
                  <a:srgbClr val="FF0000"/>
                </a:solidFill>
                <a:latin typeface="CMSS1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CMSS10"/>
              </a:rPr>
              <a:t>how</a:t>
            </a:r>
            <a:r>
              <a:rPr lang="zh-CN" altLang="en-US" b="1" i="1" dirty="0">
                <a:solidFill>
                  <a:srgbClr val="FF0000"/>
                </a:solidFill>
                <a:latin typeface="CMSS1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CMSS10"/>
              </a:rPr>
              <a:t>to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MSS10"/>
              </a:rPr>
              <a:t> estimate 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MSBM10"/>
              </a:rPr>
              <a:t>E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MR10"/>
              </a:rPr>
              <a:t>[</a:t>
            </a:r>
            <a:r>
              <a:rPr lang="en-US" altLang="zh-CN" sz="1800" b="1" i="1" dirty="0">
                <a:solidFill>
                  <a:srgbClr val="FF0000"/>
                </a:solidFill>
                <a:effectLst/>
                <a:latin typeface="CMMI10"/>
              </a:rPr>
              <a:t>X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MR10"/>
              </a:rPr>
              <a:t>]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MSS10"/>
              </a:rPr>
              <a:t>. 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34000"/>
              </a:lnSpc>
              <a:buSzPct val="99000"/>
            </a:pPr>
            <a:r>
              <a:rPr lang="zh-CN" altLang="en-US" dirty="0">
                <a:solidFill>
                  <a:srgbClr val="000000"/>
                </a:solidFill>
                <a:latin typeface="CMSS10"/>
              </a:rPr>
              <a:t>没有模型：</a:t>
            </a:r>
            <a:r>
              <a:rPr lang="en-US" altLang="zh-CN" dirty="0">
                <a:solidFill>
                  <a:srgbClr val="000000"/>
                </a:solidFill>
                <a:latin typeface="CMSS1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CMSS10"/>
              </a:rPr>
              <a:t>的概率分布未知；有数据</a:t>
            </a:r>
            <a:r>
              <a:rPr lang="en-US" altLang="zh-CN" dirty="0">
                <a:solidFill>
                  <a:srgbClr val="000000"/>
                </a:solidFill>
                <a:latin typeface="CMSS10"/>
              </a:rPr>
              <a:t>: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a sequence of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MSS10"/>
              </a:rPr>
              <a:t>iid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 samples</a:t>
            </a:r>
            <a:r>
              <a:rPr lang="zh-CN" altLang="en-US" dirty="0">
                <a:solidFill>
                  <a:srgbClr val="000000"/>
                </a:solidFill>
                <a:latin typeface="CMSS10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endParaRPr lang="en-US" altLang="zh-CN" dirty="0"/>
          </a:p>
          <a:p>
            <a:pPr>
              <a:lnSpc>
                <a:spcPct val="134000"/>
              </a:lnSpc>
              <a:buSzPct val="99000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MSS10"/>
              </a:rPr>
              <a:t>[X]</a:t>
            </a:r>
            <a:r>
              <a:rPr lang="zh-CN" altLang="en-US" dirty="0">
                <a:solidFill>
                  <a:srgbClr val="000000"/>
                </a:solidFill>
                <a:latin typeface="CMSS10"/>
              </a:rPr>
              <a:t>无偏估计</a:t>
            </a:r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New question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MSSBX10"/>
              </a:rPr>
              <a:t>: 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MSS10"/>
              </a:rPr>
              <a:t>how to calculate the mean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We have two ways. </a:t>
            </a:r>
            <a:endParaRPr lang="en-US" altLang="zh-CN" dirty="0"/>
          </a:p>
          <a:p>
            <a:pPr lvl="1"/>
            <a:r>
              <a:rPr lang="en-US" altLang="zh-CN" sz="1800" dirty="0">
                <a:solidFill>
                  <a:srgbClr val="000000"/>
                </a:solidFill>
                <a:latin typeface="CMSS10"/>
              </a:rPr>
              <a:t>The first way, which is trivial, is to collect all the samples then calculate the average. </a:t>
            </a:r>
          </a:p>
          <a:p>
            <a:pPr lvl="2"/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The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MSS10"/>
              </a:rPr>
              <a:t>drawback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of such way is that, if the samples are collected one by one over a period of time, we have to </a:t>
            </a:r>
            <a:r>
              <a:rPr lang="en-US" altLang="zh-CN" sz="1800" b="1" u="sng" dirty="0">
                <a:solidFill>
                  <a:schemeClr val="accent1"/>
                </a:solidFill>
                <a:effectLst/>
                <a:latin typeface="CMSS10"/>
              </a:rPr>
              <a:t>wait until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all the samples to be collected. </a:t>
            </a:r>
            <a:endParaRPr lang="en-US" altLang="zh-CN" dirty="0"/>
          </a:p>
          <a:p>
            <a:pPr lvl="1"/>
            <a:r>
              <a:rPr lang="en-US" altLang="zh-CN" sz="1600" b="1" dirty="0">
                <a:solidFill>
                  <a:srgbClr val="000000"/>
                </a:solidFill>
                <a:effectLst/>
                <a:latin typeface="CMSSBX10"/>
              </a:rPr>
              <a:t>The second way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can avoid this drawback because it calculates the average in an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CMSS10"/>
              </a:rPr>
              <a:t>incremental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and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CMSS10"/>
              </a:rPr>
              <a:t>iterative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MSS10"/>
              </a:rPr>
              <a:t>manner.</a:t>
            </a: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5725DF-7278-A699-3CF0-9A256882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537" y="1110882"/>
            <a:ext cx="664354" cy="3567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2CA49C-9709-E885-919E-B7C223016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033" r="52931" b="25696"/>
          <a:stretch/>
        </p:blipFill>
        <p:spPr>
          <a:xfrm>
            <a:off x="2797184" y="1536767"/>
            <a:ext cx="822137" cy="3040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DBEDFF-2E12-AB66-4F5C-0B80D13D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038" y="4507148"/>
            <a:ext cx="2098201" cy="4679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2A9209-F11D-61F2-805E-86FCD5C0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860" y="4682205"/>
            <a:ext cx="2600238" cy="2928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63C0FD2-E9E9-6925-118B-3E86800FB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058" y="1926113"/>
            <a:ext cx="171451" cy="228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42D5C7-CC92-2CDE-5C35-A40A16F09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4875" y="2453255"/>
            <a:ext cx="1054551" cy="62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65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Convergence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F765F9-AA49-CD0D-254A-EB2E11A81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10" y="648030"/>
            <a:ext cx="6212197" cy="42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3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Convergence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99158-5A05-73C4-3B4C-C64274163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72" y="822163"/>
            <a:ext cx="6305265" cy="38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6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Convergence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D4A4A0-7FA7-6536-207F-6E737DF61B00}"/>
              </a:ext>
            </a:extLst>
          </p:cNvPr>
          <p:cNvSpPr txBox="1"/>
          <p:nvPr/>
        </p:nvSpPr>
        <p:spPr>
          <a:xfrm>
            <a:off x="423175" y="707400"/>
            <a:ext cx="6794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Since SGD is a special RM algorithm, its convergence naturally follows. 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207AE-A98F-7BE7-42F5-B4BD2C3D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8" y="1076732"/>
            <a:ext cx="6058026" cy="22107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DB7C65-5108-5562-C517-B3BDD1BF30B5}"/>
              </a:ext>
            </a:extLst>
          </p:cNvPr>
          <p:cNvSpPr txBox="1"/>
          <p:nvPr/>
        </p:nvSpPr>
        <p:spPr>
          <a:xfrm>
            <a:off x="4216220" y="2048530"/>
            <a:ext cx="45959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MSS10"/>
              </a:rPr>
              <a:t>f</a:t>
            </a:r>
            <a:r>
              <a:rPr lang="zh-CN" altLang="en-US" dirty="0">
                <a:latin typeface="CMSS10"/>
              </a:rPr>
              <a:t>是凸的</a:t>
            </a:r>
            <a:endParaRPr lang="en-US" altLang="zh-CN" dirty="0">
              <a:latin typeface="CMSS10"/>
            </a:endParaRPr>
          </a:p>
          <a:p>
            <a:pPr marL="342900" indent="-342900">
              <a:buAutoNum type="arabicParenR"/>
            </a:pPr>
            <a:r>
              <a:rPr lang="zh-CN" altLang="en-US" dirty="0">
                <a:latin typeface="CMSS10"/>
              </a:rPr>
              <a:t>系数</a:t>
            </a:r>
            <a:endParaRPr lang="en-US" altLang="zh-CN" dirty="0">
              <a:latin typeface="CMSS10"/>
            </a:endParaRPr>
          </a:p>
          <a:p>
            <a:pPr marL="342900" indent="-342900">
              <a:buAutoNum type="arabicParenR"/>
            </a:pPr>
            <a:r>
              <a:rPr lang="zh-CN" altLang="en-US" dirty="0">
                <a:latin typeface="CMSS10"/>
              </a:rPr>
              <a:t>采样</a:t>
            </a:r>
            <a:r>
              <a:rPr lang="en-US" altLang="zh-CN" dirty="0" err="1">
                <a:latin typeface="CMSS10"/>
              </a:rPr>
              <a:t>iid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266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Convergence pattern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F96816-AA49-D1BD-9500-1C78F5D6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" y="1006223"/>
            <a:ext cx="6391113" cy="40345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DA13CF-1C0C-9BBC-2790-E2EDB7E5B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259" y="0"/>
            <a:ext cx="5653741" cy="11168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F7C502-7626-9019-1F77-33799C94558B}"/>
              </a:ext>
            </a:extLst>
          </p:cNvPr>
          <p:cNvSpPr txBox="1"/>
          <p:nvPr/>
        </p:nvSpPr>
        <p:spPr>
          <a:xfrm>
            <a:off x="6502876" y="1188870"/>
            <a:ext cx="2566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F0F0F"/>
                </a:solidFill>
                <a:effectLst/>
                <a:latin typeface="Söhne"/>
              </a:rPr>
              <a:t>就是存在某个</a:t>
            </a:r>
            <a:r>
              <a:rPr lang="en-US" altLang="zh-CN" b="0" i="1" dirty="0">
                <a:solidFill>
                  <a:srgbClr val="0F0F0F"/>
                </a:solidFill>
                <a:effectLst/>
                <a:latin typeface="KaTeX_Math"/>
              </a:rPr>
              <a:t>c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Söhne"/>
              </a:rPr>
              <a:t>，在这一点上函数的切线斜率（等于函数在区间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KaTeX_Main"/>
              </a:rPr>
              <a:t>][</a:t>
            </a:r>
            <a:r>
              <a:rPr lang="en-US" altLang="zh-CN" b="0" i="1" dirty="0" err="1">
                <a:solidFill>
                  <a:srgbClr val="0F0F0F"/>
                </a:solidFill>
                <a:effectLst/>
                <a:latin typeface="KaTeX_Math"/>
              </a:rPr>
              <a:t>a</a:t>
            </a:r>
            <a:r>
              <a:rPr lang="en-US" altLang="zh-CN" b="0" i="0" dirty="0" err="1">
                <a:solidFill>
                  <a:srgbClr val="0F0F0F"/>
                </a:solidFill>
                <a:effectLst/>
                <a:latin typeface="KaTeX_Main"/>
              </a:rPr>
              <a:t>,</a:t>
            </a:r>
            <a:r>
              <a:rPr lang="en-US" altLang="zh-CN" b="0" i="1" dirty="0" err="1">
                <a:solidFill>
                  <a:srgbClr val="0F0F0F"/>
                </a:solidFill>
                <a:effectLst/>
                <a:latin typeface="KaTeX_Math"/>
              </a:rPr>
              <a:t>b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KaTeX_Main"/>
              </a:rPr>
              <a:t>]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Söhne"/>
              </a:rPr>
              <a:t> 上的割线斜率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015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Convergence pattern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12A843-92DE-76FE-68A6-2CF90E535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4" y="663495"/>
            <a:ext cx="6626210" cy="39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5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Convergence pattern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7EDCFD-C4D3-D5C7-8FDB-42A05C26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846" y="821602"/>
            <a:ext cx="6544577" cy="38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50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Convergence pattern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FC617-A5AA-7579-2B9D-15D8AB79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7" y="1186985"/>
            <a:ext cx="7734357" cy="21145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387818-DC8D-F2CA-721E-0DA59E0A6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0" y="4039252"/>
            <a:ext cx="2395555" cy="447678"/>
          </a:xfrm>
          <a:prstGeom prst="rect">
            <a:avLst/>
          </a:prstGeom>
        </p:spPr>
      </p:pic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799C599A-0EF5-E2CA-04DF-B26C4B5F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75" y="2996264"/>
            <a:ext cx="28860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295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Convergence pattern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3EC9F6-C439-506B-BFD0-6FE8788E4132}"/>
              </a:ext>
            </a:extLst>
          </p:cNvPr>
          <p:cNvSpPr txBox="1"/>
          <p:nvPr/>
        </p:nvSpPr>
        <p:spPr>
          <a:xfrm>
            <a:off x="414670" y="707400"/>
            <a:ext cx="4597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Result: </a:t>
            </a:r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40B086-3D1C-DF4F-30A5-8C1B28C38786}"/>
              </a:ext>
            </a:extLst>
          </p:cNvPr>
          <p:cNvSpPr txBox="1"/>
          <p:nvPr/>
        </p:nvSpPr>
        <p:spPr>
          <a:xfrm>
            <a:off x="414669" y="1139889"/>
            <a:ext cx="7321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Although the initial guess of the mean is far away from the true value, the SGD estimate can approach the neighborhood of the true value 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fast. 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When the estimate is close to the true value, it exhibits certain randomness but still approaches the true value gradually</a:t>
            </a:r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1033CD-EB22-94DA-AF07-943F2D68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22" y="2403375"/>
            <a:ext cx="6415134" cy="24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01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A deterministic formulation 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C6FB72-B387-8C0E-5716-CC4BFCDB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8" y="618622"/>
            <a:ext cx="6753440" cy="427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A deterministic formulation 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4FFD0B-D2FE-2BE1-96C7-D683F58D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91" y="584468"/>
            <a:ext cx="6183896" cy="43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2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395874" cy="2830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Comic Sans MS" panose="030F0902030302020204" pitchFamily="66" charset="0"/>
              </a:rPr>
              <a:t>How to calculate in iterative manner?</a:t>
            </a:r>
            <a:endParaRPr dirty="0">
              <a:latin typeface="Comic Sans MS" panose="030F09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1FFB0A-6F15-FA27-3B38-ED90CCB0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1" y="781486"/>
            <a:ext cx="5840028" cy="42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0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CMSS12"/>
              </a:rPr>
              <a:t>Stochastic gradient descent  </a:t>
            </a: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- A deterministic formulation 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6B42DE-73C0-161F-BF87-75C9BFAE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51" y="594558"/>
            <a:ext cx="6161685" cy="44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48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BGD, MBGD, and SGD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7D9BCF-1BE3-A0EB-0345-263ABDEF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09" y="658044"/>
            <a:ext cx="6118272" cy="42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0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BGD, MBGD, and SGD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D25DCA-7309-1615-72FD-D36455261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44" y="821293"/>
            <a:ext cx="6488434" cy="35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32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BGD, MBGD, and SGD– Illustrative examples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D28F90-AE94-F354-547D-B420EE87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7" y="660617"/>
            <a:ext cx="6247691" cy="42657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EEAAF8-840F-6231-7A8D-11CDA3B3B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45" y="1399767"/>
            <a:ext cx="2357455" cy="4524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E745CE-854B-A2B8-90DA-CC60AC688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304" y="2873158"/>
            <a:ext cx="2195529" cy="3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7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BGD, MBGD, and SGD– Illustrative examples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4734F6-B5C0-5DBB-F4BF-94CA6EF5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2" y="588032"/>
            <a:ext cx="6328499" cy="41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4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4"/>
                </a:solidFill>
                <a:latin typeface="CMSS12"/>
              </a:rPr>
              <a:t>BGD, MBGD, and SGD– Illustrative examples</a:t>
            </a:r>
            <a:endParaRPr sz="28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6846D1-9069-3075-C656-DDE8495D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5" y="891115"/>
            <a:ext cx="6621957" cy="34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14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4229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effectLst/>
                <a:latin typeface="Century" panose="02040604050505020304" pitchFamily="18" charset="0"/>
              </a:rPr>
              <a:t>Summary</a:t>
            </a:r>
            <a:endParaRPr sz="3000" dirty="0">
              <a:latin typeface="Century" panose="020406040505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D3AECD-81FA-946D-D03D-3404B4AA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51" y="372829"/>
            <a:ext cx="6073317" cy="446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6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B5EBA2-7F53-1531-1960-E9ED35CD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79" y="786982"/>
            <a:ext cx="5682213" cy="4069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FBF160-A058-6A0C-1AE2-D54830063509}"/>
                  </a:ext>
                </a:extLst>
              </p:cNvPr>
              <p:cNvSpPr txBox="1"/>
              <p:nvPr/>
            </p:nvSpPr>
            <p:spPr>
              <a:xfrm>
                <a:off x="318662" y="905736"/>
                <a:ext cx="242453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902030302020204" pitchFamily="66" charset="0"/>
                    <a:ea typeface="+mj-ea"/>
                  </a:rPr>
                  <a:t>Iterative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Comic Sans MS" panose="030F0902030302020204" pitchFamily="66" charset="0"/>
                    <a:ea typeface="+mj-ea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902030302020204" pitchFamily="66" charset="0"/>
                    <a:ea typeface="+mj-ea"/>
                  </a:rPr>
                  <a:t>calculation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m:t>𝑘</m:t>
                        </m:r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Comic Sans MS" panose="030F0902030302020204" pitchFamily="66" charset="0"/>
                    <a:ea typeface="+mj-ea"/>
                  </a:rPr>
                  <a:t> </a:t>
                </a:r>
                <a:r>
                  <a:rPr lang="zh-CN" altLang="en-US" sz="1800" dirty="0">
                    <a:latin typeface="Comic Sans MS" panose="030F0902030302020204" pitchFamily="66" charset="0"/>
                    <a:ea typeface="+mj-ea"/>
                  </a:rPr>
                  <a:t> </a:t>
                </a:r>
                <a:r>
                  <a:rPr lang="en-US" altLang="zh-CN" sz="1800" dirty="0">
                    <a:latin typeface="Comic Sans MS" panose="030F0902030302020204" pitchFamily="66" charset="0"/>
                    <a:ea typeface="+mj-ea"/>
                  </a:rPr>
                  <a:t>-&gt;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smtClean="0">
                            <a:latin typeface="+mj-ea"/>
                            <a:ea typeface="+mj-ea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+mj-ea"/>
                            <a:ea typeface="+mj-ea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00" dirty="0">
                    <a:latin typeface="Comic Sans MS" panose="030F0902030302020204" pitchFamily="66" charset="0"/>
                    <a:ea typeface="+mj-ea"/>
                  </a:rPr>
                  <a:t> ?</a:t>
                </a:r>
                <a:endParaRPr lang="zh-CN" altLang="en-US" sz="1800" dirty="0">
                  <a:latin typeface="Comic Sans MS" panose="030F0902030302020204" pitchFamily="66" charset="0"/>
                  <a:ea typeface="+mj-ea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FBF160-A058-6A0C-1AE2-D54830063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62" y="905736"/>
                <a:ext cx="2424538" cy="646331"/>
              </a:xfrm>
              <a:prstGeom prst="rect">
                <a:avLst/>
              </a:prstGeom>
              <a:blipFill>
                <a:blip r:embed="rId4"/>
                <a:stretch>
                  <a:fillRect l="-1554" t="-3846" r="-2073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71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E5A34-F4DE-64E1-C153-8DB0F440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79" y="1069280"/>
            <a:ext cx="6823405" cy="35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284404" y="2789983"/>
            <a:ext cx="8575191" cy="1770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We will also show that this algorithm is a special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SA algorithm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and also a special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stochastic gradient descent algorithm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000" dirty="0"/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MSY10"/>
              </a:rPr>
              <a:t>In fact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, we will see that the temporal-difference algorithms have similar (but more complex) expressions.</a:t>
            </a:r>
            <a:endParaRPr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6671E5-ADD3-F221-E933-7797D8298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1" b="42060"/>
          <a:stretch/>
        </p:blipFill>
        <p:spPr>
          <a:xfrm>
            <a:off x="2539754" y="770380"/>
            <a:ext cx="6237955" cy="19904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7A119D-27BD-ED7E-47AD-E05A811D6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09" y="1241380"/>
            <a:ext cx="2227898" cy="5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400" dirty="0">
                <a:solidFill>
                  <a:schemeClr val="accent4"/>
                </a:solidFill>
                <a:effectLst/>
                <a:latin typeface="CMSS12"/>
              </a:rPr>
              <a:t>Robbins-Monro algorithm</a:t>
            </a:r>
            <a:endParaRPr sz="3400" dirty="0">
              <a:solidFill>
                <a:schemeClr val="accent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37DFEF-7947-1623-4547-4A2E1BEB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" y="735947"/>
            <a:ext cx="6153809" cy="23007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150C40-F5F7-F494-B649-976C70D5D194}"/>
              </a:ext>
            </a:extLst>
          </p:cNvPr>
          <p:cNvSpPr txBox="1"/>
          <p:nvPr/>
        </p:nvSpPr>
        <p:spPr>
          <a:xfrm>
            <a:off x="430085" y="3094884"/>
            <a:ext cx="737421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7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Robbins-Monro (RM) algorithm: </a:t>
            </a:r>
            <a:endParaRPr lang="en-US" altLang="zh-CN" sz="1700" dirty="0">
              <a:latin typeface="Comic Sans MS" panose="030F0702030302020204" pitchFamily="66" charset="0"/>
            </a:endParaRPr>
          </a:p>
          <a:p>
            <a:r>
              <a:rPr lang="en-US" altLang="zh-CN" sz="17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17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is a </a:t>
            </a:r>
            <a:r>
              <a:rPr lang="en-US" altLang="zh-CN" sz="17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pioneering work </a:t>
            </a:r>
            <a:r>
              <a:rPr lang="en-US" altLang="zh-CN" sz="17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in the field of stochastic approximation. </a:t>
            </a:r>
            <a:endParaRPr lang="en-US" altLang="zh-CN" sz="1700" dirty="0">
              <a:latin typeface="Comic Sans MS" panose="030F0702030302020204" pitchFamily="66" charset="0"/>
            </a:endParaRPr>
          </a:p>
          <a:p>
            <a:r>
              <a:rPr lang="en-US" altLang="zh-CN" sz="17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17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famous </a:t>
            </a:r>
            <a:r>
              <a:rPr lang="en-US" altLang="zh-CN" sz="17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stochastic gradient descent algorithm </a:t>
            </a:r>
            <a:r>
              <a:rPr lang="en-US" altLang="zh-CN" sz="17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is a </a:t>
            </a:r>
            <a:r>
              <a:rPr lang="en-US" altLang="zh-CN" sz="17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special form </a:t>
            </a:r>
            <a:r>
              <a:rPr lang="en-US" altLang="zh-CN" sz="17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 the RM algorithm. </a:t>
            </a:r>
            <a:endParaRPr lang="en-US" altLang="zh-CN" sz="1700" dirty="0">
              <a:latin typeface="Comic Sans MS" panose="030F0702030302020204" pitchFamily="66" charset="0"/>
            </a:endParaRPr>
          </a:p>
          <a:p>
            <a:r>
              <a:rPr lang="en-US" altLang="zh-CN" sz="17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17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It can be used to analyze </a:t>
            </a:r>
            <a:r>
              <a:rPr lang="en-US" altLang="zh-CN" sz="17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the mean estimation algorithms </a:t>
            </a:r>
            <a:r>
              <a:rPr lang="en-US" altLang="zh-CN" sz="17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introduced in the beginning. </a:t>
            </a:r>
            <a:endParaRPr lang="zh-CN" altLang="en-US" sz="17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6E8DA7-B6C4-3A39-4B8D-F5F544468FA3}"/>
              </a:ext>
            </a:extLst>
          </p:cNvPr>
          <p:cNvSpPr txBox="1"/>
          <p:nvPr/>
        </p:nvSpPr>
        <p:spPr>
          <a:xfrm>
            <a:off x="5518296" y="171672"/>
            <a:ext cx="3625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Comic Sans MS" panose="030F0902030302020204" pitchFamily="66" charset="0"/>
              </a:rPr>
              <a:t>Stochastic</a:t>
            </a:r>
            <a:r>
              <a:rPr lang="zh-CN" altLang="en-US" dirty="0">
                <a:latin typeface="Comic Sans MS" panose="030F0902030302020204" pitchFamily="66" charset="0"/>
              </a:rPr>
              <a:t>： 随机变量的采样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Comic Sans MS" panose="030F0902030302020204" pitchFamily="66" charset="0"/>
              </a:rPr>
              <a:t>Iterative</a:t>
            </a:r>
            <a:r>
              <a:rPr lang="zh-CN" altLang="en-US" dirty="0">
                <a:latin typeface="Comic Sans MS" panose="030F0902030302020204" pitchFamily="66" charset="0"/>
              </a:rPr>
              <a:t>：   增量计算</a:t>
            </a:r>
          </a:p>
        </p:txBody>
      </p:sp>
    </p:spTree>
    <p:extLst>
      <p:ext uri="{BB962C8B-B14F-4D97-AF65-F5344CB8AC3E}">
        <p14:creationId xmlns:p14="http://schemas.microsoft.com/office/powerpoint/2010/main" val="76787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400" dirty="0">
                <a:solidFill>
                  <a:schemeClr val="accent4"/>
                </a:solidFill>
                <a:effectLst/>
                <a:latin typeface="CMSS12"/>
              </a:rPr>
              <a:t>Robbins-Monro algorithm</a:t>
            </a:r>
            <a:r>
              <a:rPr lang="en-US" altLang="zh-CN" sz="3400" dirty="0">
                <a:solidFill>
                  <a:schemeClr val="accent4"/>
                </a:solidFill>
                <a:latin typeface="CMSS12"/>
              </a:rPr>
              <a:t> - Problem statement </a:t>
            </a:r>
            <a:endParaRPr sz="3400" dirty="0">
              <a:solidFill>
                <a:schemeClr val="accent4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9BA91F-23B8-D5D7-CB8C-5BCFF038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27" y="786982"/>
            <a:ext cx="6372239" cy="41754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50AF20-5068-CF99-1C8D-4EA48052A51E}"/>
              </a:ext>
            </a:extLst>
          </p:cNvPr>
          <p:cNvSpPr txBox="1"/>
          <p:nvPr/>
        </p:nvSpPr>
        <p:spPr>
          <a:xfrm>
            <a:off x="5766605" y="3444000"/>
            <a:ext cx="2679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ffectLst/>
                <a:latin typeface=".SF NS"/>
              </a:rPr>
              <a:t>目标函数在极值点处的导数为 </a:t>
            </a:r>
            <a:r>
              <a:rPr lang="en-US" altLang="zh-CN" dirty="0">
                <a:solidFill>
                  <a:srgbClr val="FF0000"/>
                </a:solidFill>
                <a:effectLst/>
                <a:latin typeface=".SF NS"/>
              </a:rPr>
              <a:t>0</a:t>
            </a:r>
            <a:r>
              <a:rPr lang="zh-CN" altLang="en-US" dirty="0">
                <a:solidFill>
                  <a:srgbClr val="FF0000"/>
                </a:solidFill>
                <a:effectLst/>
                <a:latin typeface=".SF NS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FEC51B-9085-777F-AC38-A47604E8B5ED}"/>
              </a:ext>
            </a:extLst>
          </p:cNvPr>
          <p:cNvSpPr txBox="1"/>
          <p:nvPr/>
        </p:nvSpPr>
        <p:spPr>
          <a:xfrm>
            <a:off x="1443986" y="3444000"/>
            <a:ext cx="1933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问题  </a:t>
            </a:r>
            <a:r>
              <a:rPr lang="zh-CN" altLang="en-US" dirty="0">
                <a:latin typeface="Comic Sans MS" panose="030F0902030302020204" pitchFamily="66" charset="0"/>
              </a:rPr>
              <a:t>min J(w)   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5E300481-1162-9410-69F9-A09C7848410A}"/>
              </a:ext>
            </a:extLst>
          </p:cNvPr>
          <p:cNvSpPr/>
          <p:nvPr/>
        </p:nvSpPr>
        <p:spPr>
          <a:xfrm>
            <a:off x="2980706" y="3597888"/>
            <a:ext cx="308759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919613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2333</Words>
  <Application>Microsoft Macintosh PowerPoint</Application>
  <PresentationFormat>全屏显示(16:9)</PresentationFormat>
  <Paragraphs>178</Paragraphs>
  <Slides>46</Slides>
  <Notes>46</Notes>
  <HiddenSlides>1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71" baseType="lpstr">
      <vt:lpstr>Open Sans</vt:lpstr>
      <vt:lpstr>CMSY10</vt:lpstr>
      <vt:lpstr>MSBM10</vt:lpstr>
      <vt:lpstr>.SF NS</vt:lpstr>
      <vt:lpstr>Century</vt:lpstr>
      <vt:lpstr>CMMI10</vt:lpstr>
      <vt:lpstr>宋体</vt:lpstr>
      <vt:lpstr>Arial</vt:lpstr>
      <vt:lpstr>KaTeX_Main</vt:lpstr>
      <vt:lpstr>CMSS12</vt:lpstr>
      <vt:lpstr>CMSS9</vt:lpstr>
      <vt:lpstr>CMR9</vt:lpstr>
      <vt:lpstr>Cambria Math</vt:lpstr>
      <vt:lpstr>PT Sans Narrow</vt:lpstr>
      <vt:lpstr>CMMI7</vt:lpstr>
      <vt:lpstr>Acme</vt:lpstr>
      <vt:lpstr>KaTeX_Size1</vt:lpstr>
      <vt:lpstr>CMR10</vt:lpstr>
      <vt:lpstr>CMMI9</vt:lpstr>
      <vt:lpstr>CMSS10</vt:lpstr>
      <vt:lpstr>Comic Sans MS</vt:lpstr>
      <vt:lpstr>CMSSBX10</vt:lpstr>
      <vt:lpstr>Söhne</vt:lpstr>
      <vt:lpstr>KaTeX_Math</vt:lpstr>
      <vt:lpstr>Tropic</vt:lpstr>
      <vt:lpstr>Stochastic Approximation  &amp; Stochastic Gradient Descent</vt:lpstr>
      <vt:lpstr>Motivating example: mean estimation, again</vt:lpstr>
      <vt:lpstr>Motivating example: mean estimation, again</vt:lpstr>
      <vt:lpstr>Motivating example: mean estimation, again</vt:lpstr>
      <vt:lpstr>Motivating example: mean estimation, again</vt:lpstr>
      <vt:lpstr>Motivating example: mean estimation, again</vt:lpstr>
      <vt:lpstr>Motivating example: mean estimation, again</vt:lpstr>
      <vt:lpstr>Robbins-Monro algorithm</vt:lpstr>
      <vt:lpstr>Robbins-Monro algorithm - Problem statement </vt:lpstr>
      <vt:lpstr>Robbins-Monro algorithm - Problem statement </vt:lpstr>
      <vt:lpstr>Robbins-Monro algorithm </vt:lpstr>
      <vt:lpstr>Robbins-Monro algorithm- Illustrative examples </vt:lpstr>
      <vt:lpstr>Robbins-Monro algorithm- Illustrative examples </vt:lpstr>
      <vt:lpstr>Robbins-Monro algorithm- Convergence properties</vt:lpstr>
      <vt:lpstr>Robbins-Monro algorithm- Convergence properties</vt:lpstr>
      <vt:lpstr>Robbins-Monro algorithm- Convergence properties</vt:lpstr>
      <vt:lpstr>Robbins-Monro algorithm- Convergence properties</vt:lpstr>
      <vt:lpstr>Robbins-Monro algorithm- Convergence properties</vt:lpstr>
      <vt:lpstr>Robbins-Monro algorithm- Convergence properties</vt:lpstr>
      <vt:lpstr>Robbins-Monro algorithm- Convergence properties</vt:lpstr>
      <vt:lpstr>Robbins-Monro algorithm- Convergence properties</vt:lpstr>
      <vt:lpstr>Robbins-Monro algorithm- Apply to mean estimation </vt:lpstr>
      <vt:lpstr>Robbins-Monro algorithm- Apply to mean estimation </vt:lpstr>
      <vt:lpstr>Dvoretzkys convergence theorem (optional)</vt:lpstr>
      <vt:lpstr>Stochastic gradient descent </vt:lpstr>
      <vt:lpstr>Stochastic gradient descent </vt:lpstr>
      <vt:lpstr>Stochastic gradient descent  - Example and application </vt:lpstr>
      <vt:lpstr>Stochastic gradient descent  - Example and application </vt:lpstr>
      <vt:lpstr>Stochastic gradient descent  - Convergence</vt:lpstr>
      <vt:lpstr>Stochastic gradient descent  - Convergence</vt:lpstr>
      <vt:lpstr>Stochastic gradient descent  - Convergence</vt:lpstr>
      <vt:lpstr>Stochastic gradient descent  - Convergence</vt:lpstr>
      <vt:lpstr>Stochastic gradient descent  - Convergence pattern</vt:lpstr>
      <vt:lpstr>Stochastic gradient descent  - Convergence pattern</vt:lpstr>
      <vt:lpstr>Stochastic gradient descent  - Convergence pattern</vt:lpstr>
      <vt:lpstr>Stochastic gradient descent  - Convergence pattern</vt:lpstr>
      <vt:lpstr>Stochastic gradient descent  - Convergence pattern</vt:lpstr>
      <vt:lpstr>Stochastic gradient descent  - A deterministic formulation </vt:lpstr>
      <vt:lpstr>Stochastic gradient descent  - A deterministic formulation </vt:lpstr>
      <vt:lpstr>Stochastic gradient descent  - A deterministic formulation </vt:lpstr>
      <vt:lpstr>BGD, MBGD, and SGD</vt:lpstr>
      <vt:lpstr>BGD, MBGD, and SGD</vt:lpstr>
      <vt:lpstr>BGD, MBGD, and SGD– Illustrative examples</vt:lpstr>
      <vt:lpstr>BGD, MBGD, and SGD– Illustrative examples</vt:lpstr>
      <vt:lpstr>BGD, MBGD, and SGD– Illustrative examples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随机近似</dc:title>
  <dc:creator>Shihong Duan</dc:creator>
  <cp:lastModifiedBy>Shihong Duan</cp:lastModifiedBy>
  <cp:revision>8</cp:revision>
  <dcterms:modified xsi:type="dcterms:W3CDTF">2024-09-25T06:03:43Z</dcterms:modified>
</cp:coreProperties>
</file>